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85"/>
  </p:normalViewPr>
  <p:slideViewPr>
    <p:cSldViewPr snapToGrid="0" snapToObjects="1">
      <p:cViewPr varScale="1">
        <p:scale>
          <a:sx n="117" d="100"/>
          <a:sy n="117" d="100"/>
        </p:scale>
        <p:origin x="82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D934-F3FF-DB48-8A56-72F459B184DA}" type="datetimeFigureOut">
              <a:rPr kumimoji="1" lang="ja-JP" altLang="en-US" smtClean="0"/>
              <a:t>2019/3/6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8932-FE3C-3B49-837F-9280299F9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294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D934-F3FF-DB48-8A56-72F459B184DA}" type="datetimeFigureOut">
              <a:rPr kumimoji="1" lang="ja-JP" altLang="en-US" smtClean="0"/>
              <a:t>2019/3/6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8932-FE3C-3B49-837F-9280299F9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5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D934-F3FF-DB48-8A56-72F459B184DA}" type="datetimeFigureOut">
              <a:rPr kumimoji="1" lang="ja-JP" altLang="en-US" smtClean="0"/>
              <a:t>2019/3/6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8932-FE3C-3B49-837F-9280299F9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81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D934-F3FF-DB48-8A56-72F459B184DA}" type="datetimeFigureOut">
              <a:rPr kumimoji="1" lang="ja-JP" altLang="en-US" smtClean="0"/>
              <a:t>2019/3/6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8932-FE3C-3B49-837F-9280299F9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82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D934-F3FF-DB48-8A56-72F459B184DA}" type="datetimeFigureOut">
              <a:rPr kumimoji="1" lang="ja-JP" altLang="en-US" smtClean="0"/>
              <a:t>2019/3/6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8932-FE3C-3B49-837F-9280299F9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44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D934-F3FF-DB48-8A56-72F459B184DA}" type="datetimeFigureOut">
              <a:rPr kumimoji="1" lang="ja-JP" altLang="en-US" smtClean="0"/>
              <a:t>2019/3/6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8932-FE3C-3B49-837F-9280299F9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03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D934-F3FF-DB48-8A56-72F459B184DA}" type="datetimeFigureOut">
              <a:rPr kumimoji="1" lang="ja-JP" altLang="en-US" smtClean="0"/>
              <a:t>2019/3/6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8932-FE3C-3B49-837F-9280299F9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29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D934-F3FF-DB48-8A56-72F459B184DA}" type="datetimeFigureOut">
              <a:rPr kumimoji="1" lang="ja-JP" altLang="en-US" smtClean="0"/>
              <a:t>2019/3/6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8932-FE3C-3B49-837F-9280299F9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2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D934-F3FF-DB48-8A56-72F459B184DA}" type="datetimeFigureOut">
              <a:rPr kumimoji="1" lang="ja-JP" altLang="en-US" smtClean="0"/>
              <a:t>2019/3/6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8932-FE3C-3B49-837F-9280299F9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07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D934-F3FF-DB48-8A56-72F459B184DA}" type="datetimeFigureOut">
              <a:rPr kumimoji="1" lang="ja-JP" altLang="en-US" smtClean="0"/>
              <a:t>2019/3/6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8932-FE3C-3B49-837F-9280299F9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69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D934-F3FF-DB48-8A56-72F459B184DA}" type="datetimeFigureOut">
              <a:rPr kumimoji="1" lang="ja-JP" altLang="en-US" smtClean="0"/>
              <a:t>2019/3/6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8932-FE3C-3B49-837F-9280299F9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608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3D934-F3FF-DB48-8A56-72F459B184DA}" type="datetimeFigureOut">
              <a:rPr kumimoji="1" lang="ja-JP" altLang="en-US" smtClean="0"/>
              <a:t>2019/3/6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48932-FE3C-3B49-837F-9280299F9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61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0AF5C72-2327-CD48-91EE-4DAACEF3F80E}"/>
              </a:ext>
            </a:extLst>
          </p:cNvPr>
          <p:cNvSpPr txBox="1"/>
          <p:nvPr/>
        </p:nvSpPr>
        <p:spPr>
          <a:xfrm>
            <a:off x="293303" y="5138086"/>
            <a:ext cx="53445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4400" dirty="0">
                <a:latin typeface="Toppan Bunkyu Midashi Gothic Ex" panose="020B0900000000000000" pitchFamily="34" charset="-128"/>
                <a:ea typeface="Toppan Bunkyu Midashi Gothic Ex" panose="020B0900000000000000" pitchFamily="34" charset="-128"/>
              </a:rPr>
              <a:t>https://</a:t>
            </a:r>
            <a:r>
              <a:rPr lang="en" altLang="ja-JP" sz="4400" dirty="0" err="1">
                <a:latin typeface="Toppan Bunkyu Midashi Gothic Ex" panose="020B0900000000000000" pitchFamily="34" charset="-128"/>
                <a:ea typeface="Toppan Bunkyu Midashi Gothic Ex" panose="020B0900000000000000" pitchFamily="34" charset="-128"/>
              </a:rPr>
              <a:t>github.com</a:t>
            </a:r>
            <a:r>
              <a:rPr lang="en" altLang="ja-JP" sz="4400" dirty="0">
                <a:latin typeface="Toppan Bunkyu Midashi Gothic Ex" panose="020B0900000000000000" pitchFamily="34" charset="-128"/>
                <a:ea typeface="Toppan Bunkyu Midashi Gothic Ex" panose="020B0900000000000000" pitchFamily="34" charset="-128"/>
              </a:rPr>
              <a:t>/roll1226</a:t>
            </a:r>
            <a:endParaRPr lang="ja-JP" altLang="en-US" sz="4400">
              <a:latin typeface="Toppan Bunkyu Midashi Gothic Ex" panose="020B0900000000000000" pitchFamily="34" charset="-128"/>
              <a:ea typeface="Toppan Bunkyu Midashi Gothic Ex" panose="020B0900000000000000" pitchFamily="34" charset="-128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D769D52-2364-C246-9E83-D8967C14D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209" y="1801331"/>
            <a:ext cx="3517900" cy="35179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5E23E16-E4B6-C14B-B2A0-5E878AC23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86" y="290349"/>
            <a:ext cx="4572000" cy="1692128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1F7F8B2-60CC-2542-A89D-408E18D4B54D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438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1EF1FE2-82F5-4643-AE9E-356E4F46191F}"/>
              </a:ext>
            </a:extLst>
          </p:cNvPr>
          <p:cNvCxnSpPr>
            <a:cxnSpLocks/>
          </p:cNvCxnSpPr>
          <p:nvPr/>
        </p:nvCxnSpPr>
        <p:spPr>
          <a:xfrm>
            <a:off x="6096000" y="-482600"/>
            <a:ext cx="0" cy="73406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CABE67B8-8AC9-BE49-827E-8AD149DB9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739" y="1982477"/>
            <a:ext cx="3155609" cy="315560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0992133-BEB6-AA41-B914-97A5AB93B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5235" y="377648"/>
            <a:ext cx="1517530" cy="151753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D81D0E8-8C36-3246-B90F-11B741987B6F}"/>
              </a:ext>
            </a:extLst>
          </p:cNvPr>
          <p:cNvSpPr txBox="1"/>
          <p:nvPr/>
        </p:nvSpPr>
        <p:spPr>
          <a:xfrm>
            <a:off x="6876116" y="5515112"/>
            <a:ext cx="4535767" cy="7232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4000" dirty="0">
                <a:latin typeface="Toppan Bunkyu Midashi Gothic Ex" panose="020B0900000000000000" pitchFamily="34" charset="-128"/>
                <a:ea typeface="Toppan Bunkyu Midashi Gothic Ex" panose="020B0900000000000000" pitchFamily="34" charset="-128"/>
              </a:rPr>
              <a:t>@Tonotomo1226</a:t>
            </a:r>
            <a:endParaRPr lang="ja-JP" altLang="en-US" sz="4000">
              <a:latin typeface="Toppan Bunkyu Midashi Gothic Ex" panose="020B0900000000000000" pitchFamily="34" charset="-128"/>
              <a:ea typeface="Toppan Bunkyu Midashi Gothic Ex" panose="020B09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017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</TotalTime>
  <Words>9</Words>
  <Application>Microsoft Macintosh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Toppan Bunkyu Midashi Gothic Ex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鶴巻智康</dc:creator>
  <cp:lastModifiedBy>鶴巻智康</cp:lastModifiedBy>
  <cp:revision>9</cp:revision>
  <dcterms:created xsi:type="dcterms:W3CDTF">2019-02-22T11:25:49Z</dcterms:created>
  <dcterms:modified xsi:type="dcterms:W3CDTF">2019-03-06T08:04:00Z</dcterms:modified>
</cp:coreProperties>
</file>