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2819BA-760B-423D-8744-B81B88816C33}"/>
              </a:ext>
            </a:extLst>
          </p:cNvPr>
          <p:cNvSpPr>
            <a:spLocks noGrp="1"/>
          </p:cNvSpPr>
          <p:nvPr>
            <p:ph type="ctrTitle" hasCustomPrompt="1"/>
          </p:nvPr>
        </p:nvSpPr>
        <p:spPr>
          <a:xfrm>
            <a:off x="1524000" y="1122363"/>
            <a:ext cx="9144000" cy="2387600"/>
          </a:xfrm>
        </p:spPr>
        <p:txBody>
          <a:bodyPr anchor="b"/>
          <a:lstStyle>
            <a:lvl1pPr algn="ctr">
              <a:defRPr sz="6000">
                <a:latin typeface="Arial" panose="020B0604020202020204" pitchFamily="34" charset="0"/>
                <a:cs typeface="Arial" panose="020B0604020202020204" pitchFamily="34" charset="0"/>
              </a:defRPr>
            </a:lvl1pPr>
          </a:lstStyle>
          <a:p>
            <a:r>
              <a:rPr kumimoji="1" lang="en-US" altLang="ja-JP" dirty="0"/>
              <a:t>title</a:t>
            </a:r>
            <a:endParaRPr kumimoji="1" lang="ja-JP" altLang="en-US" dirty="0"/>
          </a:p>
        </p:txBody>
      </p:sp>
      <p:sp>
        <p:nvSpPr>
          <p:cNvPr id="3" name="サブタイトル 2">
            <a:extLst>
              <a:ext uri="{FF2B5EF4-FFF2-40B4-BE49-F238E27FC236}">
                <a16:creationId xmlns:a16="http://schemas.microsoft.com/office/drawing/2014/main" id="{369693B0-E2ED-489E-9C7F-861683E078B6}"/>
              </a:ext>
            </a:extLst>
          </p:cNvPr>
          <p:cNvSpPr>
            <a:spLocks noGrp="1"/>
          </p:cNvSpPr>
          <p:nvPr>
            <p:ph type="subTitle" idx="1" hasCustomPrompt="1"/>
          </p:nvPr>
        </p:nvSpPr>
        <p:spPr>
          <a:xfrm>
            <a:off x="1524000" y="3602038"/>
            <a:ext cx="9144000" cy="537700"/>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dirty="0" err="1"/>
              <a:t>syutten</a:t>
            </a:r>
            <a:endParaRPr kumimoji="1" lang="ja-JP" altLang="en-US" dirty="0"/>
          </a:p>
        </p:txBody>
      </p:sp>
      <p:sp>
        <p:nvSpPr>
          <p:cNvPr id="4" name="日付プレースホルダー 3">
            <a:extLst>
              <a:ext uri="{FF2B5EF4-FFF2-40B4-BE49-F238E27FC236}">
                <a16:creationId xmlns:a16="http://schemas.microsoft.com/office/drawing/2014/main" id="{313F9C5E-AC90-4D0D-888D-2FC572D0644F}"/>
              </a:ext>
            </a:extLst>
          </p:cNvPr>
          <p:cNvSpPr>
            <a:spLocks noGrp="1"/>
          </p:cNvSpPr>
          <p:nvPr>
            <p:ph type="dt" sz="half" idx="10"/>
          </p:nvPr>
        </p:nvSpPr>
        <p:spPr/>
        <p:txBody>
          <a:bodyPr/>
          <a:lstStyle/>
          <a:p>
            <a:fld id="{02A63BCB-4B58-458C-9C22-F97B978B61A2}" type="datetimeFigureOut">
              <a:rPr kumimoji="1" lang="ja-JP" altLang="en-US" smtClean="0"/>
              <a:t>2018/6/1</a:t>
            </a:fld>
            <a:endParaRPr kumimoji="1" lang="ja-JP" altLang="en-US"/>
          </a:p>
        </p:txBody>
      </p:sp>
      <p:sp>
        <p:nvSpPr>
          <p:cNvPr id="5" name="フッター プレースホルダー 4">
            <a:extLst>
              <a:ext uri="{FF2B5EF4-FFF2-40B4-BE49-F238E27FC236}">
                <a16:creationId xmlns:a16="http://schemas.microsoft.com/office/drawing/2014/main" id="{36A9CA22-8D6B-419D-8F1E-075C1AF3AA2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EE3158-C68D-453C-8CF7-7E191ACA8D77}"/>
              </a:ext>
            </a:extLst>
          </p:cNvPr>
          <p:cNvSpPr>
            <a:spLocks noGrp="1"/>
          </p:cNvSpPr>
          <p:nvPr>
            <p:ph type="sldNum" sz="quarter" idx="12"/>
          </p:nvPr>
        </p:nvSpPr>
        <p:spPr/>
        <p:txBody>
          <a:bodyPr/>
          <a:lstStyle/>
          <a:p>
            <a:fld id="{A54C6C88-FAFE-4976-84F7-F61D36F79BF8}" type="slidenum">
              <a:rPr kumimoji="1" lang="ja-JP" altLang="en-US" smtClean="0"/>
              <a:t>‹#›</a:t>
            </a:fld>
            <a:endParaRPr kumimoji="1" lang="ja-JP" altLang="en-US"/>
          </a:p>
        </p:txBody>
      </p:sp>
      <p:sp>
        <p:nvSpPr>
          <p:cNvPr id="7" name="サブタイトル 2">
            <a:extLst>
              <a:ext uri="{FF2B5EF4-FFF2-40B4-BE49-F238E27FC236}">
                <a16:creationId xmlns:a16="http://schemas.microsoft.com/office/drawing/2014/main" id="{08AD23E4-3CFE-4951-B1F0-BFC29CB006A5}"/>
              </a:ext>
            </a:extLst>
          </p:cNvPr>
          <p:cNvSpPr txBox="1">
            <a:spLocks/>
          </p:cNvSpPr>
          <p:nvPr userDrawn="1"/>
        </p:nvSpPr>
        <p:spPr>
          <a:xfrm>
            <a:off x="1607127" y="5188875"/>
            <a:ext cx="9144000" cy="5377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r"/>
            <a:r>
              <a:rPr lang="en-US" altLang="ja-JP" dirty="0"/>
              <a:t>M2</a:t>
            </a:r>
            <a:r>
              <a:rPr lang="ja-JP" altLang="en-US" dirty="0"/>
              <a:t> </a:t>
            </a:r>
            <a:r>
              <a:rPr lang="ja-JP" altLang="en-US" b="0" dirty="0">
                <a:latin typeface="ＭＳ Ｐゴシック" panose="020B0600070205080204" pitchFamily="50" charset="-128"/>
                <a:ea typeface="ＭＳ Ｐゴシック" panose="020B0600070205080204" pitchFamily="50" charset="-128"/>
              </a:rPr>
              <a:t>宮崎 辰郎</a:t>
            </a:r>
            <a:r>
              <a:rPr lang="en-US" altLang="ja-JP" b="0" dirty="0">
                <a:latin typeface="ＭＳ Ｐゴシック" panose="020B0600070205080204" pitchFamily="50" charset="-128"/>
                <a:ea typeface="ＭＳ Ｐゴシック" panose="020B0600070205080204" pitchFamily="50" charset="-128"/>
              </a:rPr>
              <a:t> </a:t>
            </a:r>
            <a:endParaRPr lang="ja-JP" altLang="en-US" b="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02998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D63A43-EB45-40B4-8ED9-9CB89F26464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982DCBD-9BD8-4A0C-9F87-9FCAF8DA66D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0862274-3CF3-4871-B63F-CC4263D33A20}"/>
              </a:ext>
            </a:extLst>
          </p:cNvPr>
          <p:cNvSpPr>
            <a:spLocks noGrp="1"/>
          </p:cNvSpPr>
          <p:nvPr>
            <p:ph type="dt" sz="half" idx="10"/>
          </p:nvPr>
        </p:nvSpPr>
        <p:spPr/>
        <p:txBody>
          <a:bodyPr/>
          <a:lstStyle/>
          <a:p>
            <a:fld id="{02A63BCB-4B58-458C-9C22-F97B978B61A2}" type="datetimeFigureOut">
              <a:rPr kumimoji="1" lang="ja-JP" altLang="en-US" smtClean="0"/>
              <a:t>2018/6/1</a:t>
            </a:fld>
            <a:endParaRPr kumimoji="1" lang="ja-JP" altLang="en-US"/>
          </a:p>
        </p:txBody>
      </p:sp>
      <p:sp>
        <p:nvSpPr>
          <p:cNvPr id="5" name="フッター プレースホルダー 4">
            <a:extLst>
              <a:ext uri="{FF2B5EF4-FFF2-40B4-BE49-F238E27FC236}">
                <a16:creationId xmlns:a16="http://schemas.microsoft.com/office/drawing/2014/main" id="{1F0C7EEA-F5D3-4CAA-8F7C-43FAF380B6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4EEE52D-1F9C-4FB4-A4CE-50F9906AF364}"/>
              </a:ext>
            </a:extLst>
          </p:cNvPr>
          <p:cNvSpPr>
            <a:spLocks noGrp="1"/>
          </p:cNvSpPr>
          <p:nvPr>
            <p:ph type="sldNum" sz="quarter" idx="12"/>
          </p:nvPr>
        </p:nvSpPr>
        <p:spPr/>
        <p:txBody>
          <a:bodyPr/>
          <a:lstStyle/>
          <a:p>
            <a:fld id="{A54C6C88-FAFE-4976-84F7-F61D36F79BF8}" type="slidenum">
              <a:rPr kumimoji="1" lang="ja-JP" altLang="en-US" smtClean="0"/>
              <a:t>‹#›</a:t>
            </a:fld>
            <a:endParaRPr kumimoji="1" lang="ja-JP" altLang="en-US"/>
          </a:p>
        </p:txBody>
      </p:sp>
    </p:spTree>
    <p:extLst>
      <p:ext uri="{BB962C8B-B14F-4D97-AF65-F5344CB8AC3E}">
        <p14:creationId xmlns:p14="http://schemas.microsoft.com/office/powerpoint/2010/main" val="1714666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36AF941-03B0-4496-99A7-44A5625282B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BF9BA4F-B47C-4F32-8172-DF7F90F68BE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F37632-87D6-4EF4-AD5A-EF813F3DFA18}"/>
              </a:ext>
            </a:extLst>
          </p:cNvPr>
          <p:cNvSpPr>
            <a:spLocks noGrp="1"/>
          </p:cNvSpPr>
          <p:nvPr>
            <p:ph type="dt" sz="half" idx="10"/>
          </p:nvPr>
        </p:nvSpPr>
        <p:spPr/>
        <p:txBody>
          <a:bodyPr/>
          <a:lstStyle/>
          <a:p>
            <a:fld id="{02A63BCB-4B58-458C-9C22-F97B978B61A2}" type="datetimeFigureOut">
              <a:rPr kumimoji="1" lang="ja-JP" altLang="en-US" smtClean="0"/>
              <a:t>2018/6/1</a:t>
            </a:fld>
            <a:endParaRPr kumimoji="1" lang="ja-JP" altLang="en-US"/>
          </a:p>
        </p:txBody>
      </p:sp>
      <p:sp>
        <p:nvSpPr>
          <p:cNvPr id="5" name="フッター プレースホルダー 4">
            <a:extLst>
              <a:ext uri="{FF2B5EF4-FFF2-40B4-BE49-F238E27FC236}">
                <a16:creationId xmlns:a16="http://schemas.microsoft.com/office/drawing/2014/main" id="{25FBF0E1-1191-4090-AC23-1166F2EC9E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9EEE67-CA3E-4CF6-AD16-F6495601F907}"/>
              </a:ext>
            </a:extLst>
          </p:cNvPr>
          <p:cNvSpPr>
            <a:spLocks noGrp="1"/>
          </p:cNvSpPr>
          <p:nvPr>
            <p:ph type="sldNum" sz="quarter" idx="12"/>
          </p:nvPr>
        </p:nvSpPr>
        <p:spPr/>
        <p:txBody>
          <a:bodyPr/>
          <a:lstStyle/>
          <a:p>
            <a:fld id="{A54C6C88-FAFE-4976-84F7-F61D36F79BF8}" type="slidenum">
              <a:rPr kumimoji="1" lang="ja-JP" altLang="en-US" smtClean="0"/>
              <a:t>‹#›</a:t>
            </a:fld>
            <a:endParaRPr kumimoji="1" lang="ja-JP" altLang="en-US"/>
          </a:p>
        </p:txBody>
      </p:sp>
    </p:spTree>
    <p:extLst>
      <p:ext uri="{BB962C8B-B14F-4D97-AF65-F5344CB8AC3E}">
        <p14:creationId xmlns:p14="http://schemas.microsoft.com/office/powerpoint/2010/main" val="4224990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7C7372-8C31-4F8A-9740-E490EF26898D}"/>
              </a:ext>
            </a:extLst>
          </p:cNvPr>
          <p:cNvSpPr>
            <a:spLocks noGrp="1"/>
          </p:cNvSpPr>
          <p:nvPr>
            <p:ph type="title" hasCustomPrompt="1"/>
          </p:nvPr>
        </p:nvSpPr>
        <p:spPr/>
        <p:txBody>
          <a:bodyPr/>
          <a:lstStyle>
            <a:lvl1pPr>
              <a:defRPr>
                <a:latin typeface="Arial" panose="020B0604020202020204" pitchFamily="34" charset="0"/>
                <a:cs typeface="Arial" panose="020B0604020202020204" pitchFamily="34" charset="0"/>
              </a:defRPr>
            </a:lvl1pPr>
          </a:lstStyle>
          <a:p>
            <a:r>
              <a:rPr kumimoji="1" lang="en-US" altLang="ja-JP" dirty="0"/>
              <a:t>title</a:t>
            </a:r>
            <a:endParaRPr kumimoji="1" lang="ja-JP" altLang="en-US" dirty="0"/>
          </a:p>
        </p:txBody>
      </p:sp>
      <p:sp>
        <p:nvSpPr>
          <p:cNvPr id="3" name="コンテンツ プレースホルダー 2">
            <a:extLst>
              <a:ext uri="{FF2B5EF4-FFF2-40B4-BE49-F238E27FC236}">
                <a16:creationId xmlns:a16="http://schemas.microsoft.com/office/drawing/2014/main" id="{E1689571-D038-405F-96C1-610D9DD91680}"/>
              </a:ext>
            </a:extLst>
          </p:cNvPr>
          <p:cNvSpPr>
            <a:spLocks noGrp="1"/>
          </p:cNvSpPr>
          <p:nvPr>
            <p:ph idx="1"/>
          </p:nvPr>
        </p:nvSpPr>
        <p:spPr/>
        <p:txBody>
          <a:bodyPr/>
          <a:lstStyle>
            <a:lvl1pPr>
              <a:defRPr>
                <a:latin typeface="+mn-lt"/>
                <a:ea typeface="ＭＳ Ｐゴシック" panose="020B0600070205080204" pitchFamily="50" charset="-128"/>
              </a:defRPr>
            </a:lvl1pPr>
            <a:lvl2pPr>
              <a:defRPr>
                <a:latin typeface="+mn-lt"/>
              </a:defRPr>
            </a:lvl2pPr>
            <a:lvl3pPr>
              <a:defRPr>
                <a:latin typeface="+mn-lt"/>
              </a:defRPr>
            </a:lvl3pPr>
            <a:lvl4pPr>
              <a:defRPr>
                <a:latin typeface="+mn-lt"/>
              </a:defRPr>
            </a:lvl4pPr>
            <a:lvl5pPr>
              <a:defRPr>
                <a:latin typeface="+mn-lt"/>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A39F838F-6334-4D47-9E5C-5F917DBED240}"/>
              </a:ext>
            </a:extLst>
          </p:cNvPr>
          <p:cNvSpPr>
            <a:spLocks noGrp="1"/>
          </p:cNvSpPr>
          <p:nvPr>
            <p:ph type="dt" sz="half" idx="10"/>
          </p:nvPr>
        </p:nvSpPr>
        <p:spPr/>
        <p:txBody>
          <a:bodyPr/>
          <a:lstStyle/>
          <a:p>
            <a:fld id="{02A63BCB-4B58-458C-9C22-F97B978B61A2}" type="datetimeFigureOut">
              <a:rPr kumimoji="1" lang="ja-JP" altLang="en-US" smtClean="0"/>
              <a:t>2018/6/1</a:t>
            </a:fld>
            <a:endParaRPr kumimoji="1" lang="ja-JP" altLang="en-US"/>
          </a:p>
        </p:txBody>
      </p:sp>
      <p:sp>
        <p:nvSpPr>
          <p:cNvPr id="5" name="フッター プレースホルダー 4">
            <a:extLst>
              <a:ext uri="{FF2B5EF4-FFF2-40B4-BE49-F238E27FC236}">
                <a16:creationId xmlns:a16="http://schemas.microsoft.com/office/drawing/2014/main" id="{11BD1449-BCAC-4135-ACA2-10686715D4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C0899E5-CDA9-496E-95BE-A09690E3DDA9}"/>
              </a:ext>
            </a:extLst>
          </p:cNvPr>
          <p:cNvSpPr>
            <a:spLocks noGrp="1"/>
          </p:cNvSpPr>
          <p:nvPr>
            <p:ph type="sldNum" sz="quarter" idx="12"/>
          </p:nvPr>
        </p:nvSpPr>
        <p:spPr/>
        <p:txBody>
          <a:bodyPr/>
          <a:lstStyle/>
          <a:p>
            <a:fld id="{A54C6C88-FAFE-4976-84F7-F61D36F79BF8}" type="slidenum">
              <a:rPr kumimoji="1" lang="ja-JP" altLang="en-US" smtClean="0"/>
              <a:t>‹#›</a:t>
            </a:fld>
            <a:endParaRPr kumimoji="1" lang="ja-JP" altLang="en-US"/>
          </a:p>
        </p:txBody>
      </p:sp>
    </p:spTree>
    <p:extLst>
      <p:ext uri="{BB962C8B-B14F-4D97-AF65-F5344CB8AC3E}">
        <p14:creationId xmlns:p14="http://schemas.microsoft.com/office/powerpoint/2010/main" val="180446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3E3041-120B-4E94-A228-C29518677B0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7F14373-F90F-454E-9D22-B03B9F1F3A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678D587-4052-433D-80A6-1262ADC25DD7}"/>
              </a:ext>
            </a:extLst>
          </p:cNvPr>
          <p:cNvSpPr>
            <a:spLocks noGrp="1"/>
          </p:cNvSpPr>
          <p:nvPr>
            <p:ph type="dt" sz="half" idx="10"/>
          </p:nvPr>
        </p:nvSpPr>
        <p:spPr/>
        <p:txBody>
          <a:bodyPr/>
          <a:lstStyle/>
          <a:p>
            <a:fld id="{02A63BCB-4B58-458C-9C22-F97B978B61A2}" type="datetimeFigureOut">
              <a:rPr kumimoji="1" lang="ja-JP" altLang="en-US" smtClean="0"/>
              <a:t>2018/6/1</a:t>
            </a:fld>
            <a:endParaRPr kumimoji="1" lang="ja-JP" altLang="en-US"/>
          </a:p>
        </p:txBody>
      </p:sp>
      <p:sp>
        <p:nvSpPr>
          <p:cNvPr id="5" name="フッター プレースホルダー 4">
            <a:extLst>
              <a:ext uri="{FF2B5EF4-FFF2-40B4-BE49-F238E27FC236}">
                <a16:creationId xmlns:a16="http://schemas.microsoft.com/office/drawing/2014/main" id="{734CA12D-2CEA-4931-A951-7540D31DFAB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F497F4F-3D0B-4A7D-B770-940FC66E8315}"/>
              </a:ext>
            </a:extLst>
          </p:cNvPr>
          <p:cNvSpPr>
            <a:spLocks noGrp="1"/>
          </p:cNvSpPr>
          <p:nvPr>
            <p:ph type="sldNum" sz="quarter" idx="12"/>
          </p:nvPr>
        </p:nvSpPr>
        <p:spPr/>
        <p:txBody>
          <a:bodyPr/>
          <a:lstStyle/>
          <a:p>
            <a:fld id="{A54C6C88-FAFE-4976-84F7-F61D36F79BF8}" type="slidenum">
              <a:rPr kumimoji="1" lang="ja-JP" altLang="en-US" smtClean="0"/>
              <a:t>‹#›</a:t>
            </a:fld>
            <a:endParaRPr kumimoji="1" lang="ja-JP" altLang="en-US"/>
          </a:p>
        </p:txBody>
      </p:sp>
    </p:spTree>
    <p:extLst>
      <p:ext uri="{BB962C8B-B14F-4D97-AF65-F5344CB8AC3E}">
        <p14:creationId xmlns:p14="http://schemas.microsoft.com/office/powerpoint/2010/main" val="2005837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493FBB-A01A-42C0-A073-C6B12A51638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7D203E9-7134-4D90-892B-ABC6FCE0170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FE96813-8A37-413A-9CF5-A5AE6C9C93A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E5BB2D0-194D-46F9-B6F3-3EA095CF1ED3}"/>
              </a:ext>
            </a:extLst>
          </p:cNvPr>
          <p:cNvSpPr>
            <a:spLocks noGrp="1"/>
          </p:cNvSpPr>
          <p:nvPr>
            <p:ph type="dt" sz="half" idx="10"/>
          </p:nvPr>
        </p:nvSpPr>
        <p:spPr/>
        <p:txBody>
          <a:bodyPr/>
          <a:lstStyle/>
          <a:p>
            <a:fld id="{02A63BCB-4B58-458C-9C22-F97B978B61A2}" type="datetimeFigureOut">
              <a:rPr kumimoji="1" lang="ja-JP" altLang="en-US" smtClean="0"/>
              <a:t>2018/6/1</a:t>
            </a:fld>
            <a:endParaRPr kumimoji="1" lang="ja-JP" altLang="en-US"/>
          </a:p>
        </p:txBody>
      </p:sp>
      <p:sp>
        <p:nvSpPr>
          <p:cNvPr id="6" name="フッター プレースホルダー 5">
            <a:extLst>
              <a:ext uri="{FF2B5EF4-FFF2-40B4-BE49-F238E27FC236}">
                <a16:creationId xmlns:a16="http://schemas.microsoft.com/office/drawing/2014/main" id="{AF9C7724-401C-4652-9738-B3C18873E37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7370124-7A36-45E7-B14E-671373907140}"/>
              </a:ext>
            </a:extLst>
          </p:cNvPr>
          <p:cNvSpPr>
            <a:spLocks noGrp="1"/>
          </p:cNvSpPr>
          <p:nvPr>
            <p:ph type="sldNum" sz="quarter" idx="12"/>
          </p:nvPr>
        </p:nvSpPr>
        <p:spPr/>
        <p:txBody>
          <a:bodyPr/>
          <a:lstStyle/>
          <a:p>
            <a:fld id="{A54C6C88-FAFE-4976-84F7-F61D36F79BF8}" type="slidenum">
              <a:rPr kumimoji="1" lang="ja-JP" altLang="en-US" smtClean="0"/>
              <a:t>‹#›</a:t>
            </a:fld>
            <a:endParaRPr kumimoji="1" lang="ja-JP" altLang="en-US"/>
          </a:p>
        </p:txBody>
      </p:sp>
    </p:spTree>
    <p:extLst>
      <p:ext uri="{BB962C8B-B14F-4D97-AF65-F5344CB8AC3E}">
        <p14:creationId xmlns:p14="http://schemas.microsoft.com/office/powerpoint/2010/main" val="4015377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B4251C-E22E-4DD0-BFA8-62E8F27CBB8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DDD8D02-5196-472B-BC42-E0CC8F8A88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02D135-E04E-4B6E-8AF4-A1D2E642259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8D78590-5858-47CA-8CF6-B5D6DD2993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447E529-DB1C-43AF-9A73-3123B4DFB1A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B9721DC-C889-4646-A29D-684B2EE851BC}"/>
              </a:ext>
            </a:extLst>
          </p:cNvPr>
          <p:cNvSpPr>
            <a:spLocks noGrp="1"/>
          </p:cNvSpPr>
          <p:nvPr>
            <p:ph type="dt" sz="half" idx="10"/>
          </p:nvPr>
        </p:nvSpPr>
        <p:spPr/>
        <p:txBody>
          <a:bodyPr/>
          <a:lstStyle/>
          <a:p>
            <a:fld id="{02A63BCB-4B58-458C-9C22-F97B978B61A2}" type="datetimeFigureOut">
              <a:rPr kumimoji="1" lang="ja-JP" altLang="en-US" smtClean="0"/>
              <a:t>2018/6/1</a:t>
            </a:fld>
            <a:endParaRPr kumimoji="1" lang="ja-JP" altLang="en-US"/>
          </a:p>
        </p:txBody>
      </p:sp>
      <p:sp>
        <p:nvSpPr>
          <p:cNvPr id="8" name="フッター プレースホルダー 7">
            <a:extLst>
              <a:ext uri="{FF2B5EF4-FFF2-40B4-BE49-F238E27FC236}">
                <a16:creationId xmlns:a16="http://schemas.microsoft.com/office/drawing/2014/main" id="{C4B736D0-A624-4A82-8BBB-E946C4F4CE4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FCD5030-1B46-4D24-ABB9-8C6BE5E49813}"/>
              </a:ext>
            </a:extLst>
          </p:cNvPr>
          <p:cNvSpPr>
            <a:spLocks noGrp="1"/>
          </p:cNvSpPr>
          <p:nvPr>
            <p:ph type="sldNum" sz="quarter" idx="12"/>
          </p:nvPr>
        </p:nvSpPr>
        <p:spPr/>
        <p:txBody>
          <a:bodyPr/>
          <a:lstStyle/>
          <a:p>
            <a:fld id="{A54C6C88-FAFE-4976-84F7-F61D36F79BF8}" type="slidenum">
              <a:rPr kumimoji="1" lang="ja-JP" altLang="en-US" smtClean="0"/>
              <a:t>‹#›</a:t>
            </a:fld>
            <a:endParaRPr kumimoji="1" lang="ja-JP" altLang="en-US"/>
          </a:p>
        </p:txBody>
      </p:sp>
    </p:spTree>
    <p:extLst>
      <p:ext uri="{BB962C8B-B14F-4D97-AF65-F5344CB8AC3E}">
        <p14:creationId xmlns:p14="http://schemas.microsoft.com/office/powerpoint/2010/main" val="3733536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238B28-08E1-4FDD-86C0-A80F3F6A721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6E0DB5F-59A5-4601-B4EB-F06016AA9AC5}"/>
              </a:ext>
            </a:extLst>
          </p:cNvPr>
          <p:cNvSpPr>
            <a:spLocks noGrp="1"/>
          </p:cNvSpPr>
          <p:nvPr>
            <p:ph type="dt" sz="half" idx="10"/>
          </p:nvPr>
        </p:nvSpPr>
        <p:spPr/>
        <p:txBody>
          <a:bodyPr/>
          <a:lstStyle/>
          <a:p>
            <a:fld id="{02A63BCB-4B58-458C-9C22-F97B978B61A2}" type="datetimeFigureOut">
              <a:rPr kumimoji="1" lang="ja-JP" altLang="en-US" smtClean="0"/>
              <a:t>2018/6/1</a:t>
            </a:fld>
            <a:endParaRPr kumimoji="1" lang="ja-JP" altLang="en-US"/>
          </a:p>
        </p:txBody>
      </p:sp>
      <p:sp>
        <p:nvSpPr>
          <p:cNvPr id="4" name="フッター プレースホルダー 3">
            <a:extLst>
              <a:ext uri="{FF2B5EF4-FFF2-40B4-BE49-F238E27FC236}">
                <a16:creationId xmlns:a16="http://schemas.microsoft.com/office/drawing/2014/main" id="{5E3FEEDF-601D-49BD-9776-81807529632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06FB3E9-DC13-442F-81AA-B4CBD963DB5E}"/>
              </a:ext>
            </a:extLst>
          </p:cNvPr>
          <p:cNvSpPr>
            <a:spLocks noGrp="1"/>
          </p:cNvSpPr>
          <p:nvPr>
            <p:ph type="sldNum" sz="quarter" idx="12"/>
          </p:nvPr>
        </p:nvSpPr>
        <p:spPr/>
        <p:txBody>
          <a:bodyPr/>
          <a:lstStyle/>
          <a:p>
            <a:fld id="{A54C6C88-FAFE-4976-84F7-F61D36F79BF8}" type="slidenum">
              <a:rPr kumimoji="1" lang="ja-JP" altLang="en-US" smtClean="0"/>
              <a:t>‹#›</a:t>
            </a:fld>
            <a:endParaRPr kumimoji="1" lang="ja-JP" altLang="en-US"/>
          </a:p>
        </p:txBody>
      </p:sp>
    </p:spTree>
    <p:extLst>
      <p:ext uri="{BB962C8B-B14F-4D97-AF65-F5344CB8AC3E}">
        <p14:creationId xmlns:p14="http://schemas.microsoft.com/office/powerpoint/2010/main" val="1079570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C3CF9E8-A491-48E9-961A-46D5542E3ABE}"/>
              </a:ext>
            </a:extLst>
          </p:cNvPr>
          <p:cNvSpPr>
            <a:spLocks noGrp="1"/>
          </p:cNvSpPr>
          <p:nvPr>
            <p:ph type="dt" sz="half" idx="10"/>
          </p:nvPr>
        </p:nvSpPr>
        <p:spPr/>
        <p:txBody>
          <a:bodyPr/>
          <a:lstStyle/>
          <a:p>
            <a:fld id="{02A63BCB-4B58-458C-9C22-F97B978B61A2}" type="datetimeFigureOut">
              <a:rPr kumimoji="1" lang="ja-JP" altLang="en-US" smtClean="0"/>
              <a:t>2018/6/1</a:t>
            </a:fld>
            <a:endParaRPr kumimoji="1" lang="ja-JP" altLang="en-US"/>
          </a:p>
        </p:txBody>
      </p:sp>
      <p:sp>
        <p:nvSpPr>
          <p:cNvPr id="3" name="フッター プレースホルダー 2">
            <a:extLst>
              <a:ext uri="{FF2B5EF4-FFF2-40B4-BE49-F238E27FC236}">
                <a16:creationId xmlns:a16="http://schemas.microsoft.com/office/drawing/2014/main" id="{50D4763A-0CE8-4101-A781-162E1895AD2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1746E81-DC9F-4D6C-9017-007A1A53773E}"/>
              </a:ext>
            </a:extLst>
          </p:cNvPr>
          <p:cNvSpPr>
            <a:spLocks noGrp="1"/>
          </p:cNvSpPr>
          <p:nvPr>
            <p:ph type="sldNum" sz="quarter" idx="12"/>
          </p:nvPr>
        </p:nvSpPr>
        <p:spPr/>
        <p:txBody>
          <a:bodyPr/>
          <a:lstStyle/>
          <a:p>
            <a:fld id="{A54C6C88-FAFE-4976-84F7-F61D36F79BF8}" type="slidenum">
              <a:rPr kumimoji="1" lang="ja-JP" altLang="en-US" smtClean="0"/>
              <a:t>‹#›</a:t>
            </a:fld>
            <a:endParaRPr kumimoji="1" lang="ja-JP" altLang="en-US"/>
          </a:p>
        </p:txBody>
      </p:sp>
    </p:spTree>
    <p:extLst>
      <p:ext uri="{BB962C8B-B14F-4D97-AF65-F5344CB8AC3E}">
        <p14:creationId xmlns:p14="http://schemas.microsoft.com/office/powerpoint/2010/main" val="540205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B4489D-A352-406E-8EB9-32CAD65B7C3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D968D1E-F035-400F-97CA-094ED35C19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2227766-9BF6-48B6-ADBD-10C7886E66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1C1FC63-89EE-4E8D-BE36-730803E5C6C6}"/>
              </a:ext>
            </a:extLst>
          </p:cNvPr>
          <p:cNvSpPr>
            <a:spLocks noGrp="1"/>
          </p:cNvSpPr>
          <p:nvPr>
            <p:ph type="dt" sz="half" idx="10"/>
          </p:nvPr>
        </p:nvSpPr>
        <p:spPr/>
        <p:txBody>
          <a:bodyPr/>
          <a:lstStyle/>
          <a:p>
            <a:fld id="{02A63BCB-4B58-458C-9C22-F97B978B61A2}" type="datetimeFigureOut">
              <a:rPr kumimoji="1" lang="ja-JP" altLang="en-US" smtClean="0"/>
              <a:t>2018/6/1</a:t>
            </a:fld>
            <a:endParaRPr kumimoji="1" lang="ja-JP" altLang="en-US"/>
          </a:p>
        </p:txBody>
      </p:sp>
      <p:sp>
        <p:nvSpPr>
          <p:cNvPr id="6" name="フッター プレースホルダー 5">
            <a:extLst>
              <a:ext uri="{FF2B5EF4-FFF2-40B4-BE49-F238E27FC236}">
                <a16:creationId xmlns:a16="http://schemas.microsoft.com/office/drawing/2014/main" id="{9C9AC778-BE17-4489-8D70-8B1EBFFF1C8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3B92824-7CDA-41D6-B9C4-8E560A91BB36}"/>
              </a:ext>
            </a:extLst>
          </p:cNvPr>
          <p:cNvSpPr>
            <a:spLocks noGrp="1"/>
          </p:cNvSpPr>
          <p:nvPr>
            <p:ph type="sldNum" sz="quarter" idx="12"/>
          </p:nvPr>
        </p:nvSpPr>
        <p:spPr/>
        <p:txBody>
          <a:bodyPr/>
          <a:lstStyle/>
          <a:p>
            <a:fld id="{A54C6C88-FAFE-4976-84F7-F61D36F79BF8}" type="slidenum">
              <a:rPr kumimoji="1" lang="ja-JP" altLang="en-US" smtClean="0"/>
              <a:t>‹#›</a:t>
            </a:fld>
            <a:endParaRPr kumimoji="1" lang="ja-JP" altLang="en-US"/>
          </a:p>
        </p:txBody>
      </p:sp>
    </p:spTree>
    <p:extLst>
      <p:ext uri="{BB962C8B-B14F-4D97-AF65-F5344CB8AC3E}">
        <p14:creationId xmlns:p14="http://schemas.microsoft.com/office/powerpoint/2010/main" val="2168028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A4EA56-0C91-489C-A53C-FB5064638DE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2909C5B-C417-4DC4-B171-61C6508331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CDF154F-0305-43D6-A135-19BD0D2462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ECC6393-4516-4E49-A5E8-5567E2E46921}"/>
              </a:ext>
            </a:extLst>
          </p:cNvPr>
          <p:cNvSpPr>
            <a:spLocks noGrp="1"/>
          </p:cNvSpPr>
          <p:nvPr>
            <p:ph type="dt" sz="half" idx="10"/>
          </p:nvPr>
        </p:nvSpPr>
        <p:spPr/>
        <p:txBody>
          <a:bodyPr/>
          <a:lstStyle/>
          <a:p>
            <a:fld id="{02A63BCB-4B58-458C-9C22-F97B978B61A2}" type="datetimeFigureOut">
              <a:rPr kumimoji="1" lang="ja-JP" altLang="en-US" smtClean="0"/>
              <a:t>2018/6/1</a:t>
            </a:fld>
            <a:endParaRPr kumimoji="1" lang="ja-JP" altLang="en-US"/>
          </a:p>
        </p:txBody>
      </p:sp>
      <p:sp>
        <p:nvSpPr>
          <p:cNvPr id="6" name="フッター プレースホルダー 5">
            <a:extLst>
              <a:ext uri="{FF2B5EF4-FFF2-40B4-BE49-F238E27FC236}">
                <a16:creationId xmlns:a16="http://schemas.microsoft.com/office/drawing/2014/main" id="{3D25A25F-AB33-4EE3-B122-052C6A8A5FA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E3FD24D-CC23-42A1-8A93-BD337266BA47}"/>
              </a:ext>
            </a:extLst>
          </p:cNvPr>
          <p:cNvSpPr>
            <a:spLocks noGrp="1"/>
          </p:cNvSpPr>
          <p:nvPr>
            <p:ph type="sldNum" sz="quarter" idx="12"/>
          </p:nvPr>
        </p:nvSpPr>
        <p:spPr/>
        <p:txBody>
          <a:bodyPr/>
          <a:lstStyle/>
          <a:p>
            <a:fld id="{A54C6C88-FAFE-4976-84F7-F61D36F79BF8}" type="slidenum">
              <a:rPr kumimoji="1" lang="ja-JP" altLang="en-US" smtClean="0"/>
              <a:t>‹#›</a:t>
            </a:fld>
            <a:endParaRPr kumimoji="1" lang="ja-JP" altLang="en-US"/>
          </a:p>
        </p:txBody>
      </p:sp>
    </p:spTree>
    <p:extLst>
      <p:ext uri="{BB962C8B-B14F-4D97-AF65-F5344CB8AC3E}">
        <p14:creationId xmlns:p14="http://schemas.microsoft.com/office/powerpoint/2010/main" val="3586273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CDE8CD0-8F11-430A-91E0-0DC7FCD548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761B73D-E81D-4C49-A9CF-5D665DAACD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8DBAF7C-79D4-42FF-95DA-F06F63439D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63BCB-4B58-458C-9C22-F97B978B61A2}" type="datetimeFigureOut">
              <a:rPr kumimoji="1" lang="ja-JP" altLang="en-US" smtClean="0"/>
              <a:t>2018/6/1</a:t>
            </a:fld>
            <a:endParaRPr kumimoji="1" lang="ja-JP" altLang="en-US"/>
          </a:p>
        </p:txBody>
      </p:sp>
      <p:sp>
        <p:nvSpPr>
          <p:cNvPr id="5" name="フッター プレースホルダー 4">
            <a:extLst>
              <a:ext uri="{FF2B5EF4-FFF2-40B4-BE49-F238E27FC236}">
                <a16:creationId xmlns:a16="http://schemas.microsoft.com/office/drawing/2014/main" id="{5D87695E-D9C4-46CC-9C0A-438AC55A4C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713A90E-73A4-46C7-9E0A-F42CF206E1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4C6C88-FAFE-4976-84F7-F61D36F79BF8}" type="slidenum">
              <a:rPr kumimoji="1" lang="ja-JP" altLang="en-US" smtClean="0"/>
              <a:t>‹#›</a:t>
            </a:fld>
            <a:endParaRPr kumimoji="1" lang="ja-JP" altLang="en-US"/>
          </a:p>
        </p:txBody>
      </p:sp>
    </p:spTree>
    <p:extLst>
      <p:ext uri="{BB962C8B-B14F-4D97-AF65-F5344CB8AC3E}">
        <p14:creationId xmlns:p14="http://schemas.microsoft.com/office/powerpoint/2010/main" val="2067581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B1A76D-D939-4852-BC0E-310D2A064FE2}"/>
              </a:ext>
            </a:extLst>
          </p:cNvPr>
          <p:cNvSpPr>
            <a:spLocks noGrp="1"/>
          </p:cNvSpPr>
          <p:nvPr>
            <p:ph type="ctrTitle"/>
          </p:nvPr>
        </p:nvSpPr>
        <p:spPr/>
        <p:txBody>
          <a:bodyPr>
            <a:noAutofit/>
          </a:bodyPr>
          <a:lstStyle/>
          <a:p>
            <a:r>
              <a:rPr kumimoji="1" lang="en-US" altLang="ja-JP" sz="2800" dirty="0"/>
              <a:t>Drug-Target Interaction Prediction through Label Propagation with Linear Neighborhood Information</a:t>
            </a:r>
            <a:endParaRPr kumimoji="1" lang="ja-JP" altLang="en-US" sz="2800" dirty="0"/>
          </a:p>
        </p:txBody>
      </p:sp>
      <p:sp>
        <p:nvSpPr>
          <p:cNvPr id="3" name="サブタイトル 2">
            <a:extLst>
              <a:ext uri="{FF2B5EF4-FFF2-40B4-BE49-F238E27FC236}">
                <a16:creationId xmlns:a16="http://schemas.microsoft.com/office/drawing/2014/main" id="{89A612B2-5A62-47BA-BA75-BB3F1CCF5853}"/>
              </a:ext>
            </a:extLst>
          </p:cNvPr>
          <p:cNvSpPr>
            <a:spLocks noGrp="1"/>
          </p:cNvSpPr>
          <p:nvPr>
            <p:ph type="subTitle" idx="1"/>
          </p:nvPr>
        </p:nvSpPr>
        <p:spPr>
          <a:xfrm>
            <a:off x="1524000" y="3602037"/>
            <a:ext cx="9144000" cy="1607525"/>
          </a:xfrm>
        </p:spPr>
        <p:txBody>
          <a:bodyPr>
            <a:normAutofit fontScale="92500" lnSpcReduction="10000"/>
          </a:bodyPr>
          <a:lstStyle/>
          <a:p>
            <a:r>
              <a:rPr lang="en-US" altLang="ja-JP" b="1" dirty="0"/>
              <a:t>Scientific Reports</a:t>
            </a:r>
          </a:p>
          <a:p>
            <a:r>
              <a:rPr kumimoji="1" lang="en-US" altLang="ja-JP" dirty="0"/>
              <a:t>Received 12 October 2017</a:t>
            </a:r>
          </a:p>
          <a:p>
            <a:r>
              <a:rPr lang="en-US" altLang="ja-JP" dirty="0"/>
              <a:t>Accepted 20 November 2017</a:t>
            </a:r>
          </a:p>
          <a:p>
            <a:r>
              <a:rPr kumimoji="1" lang="en-US" altLang="ja-JP" dirty="0"/>
              <a:t>Published 25 November 2017</a:t>
            </a:r>
            <a:endParaRPr kumimoji="1" lang="ja-JP" altLang="en-US" dirty="0"/>
          </a:p>
        </p:txBody>
      </p:sp>
    </p:spTree>
    <p:extLst>
      <p:ext uri="{BB962C8B-B14F-4D97-AF65-F5344CB8AC3E}">
        <p14:creationId xmlns:p14="http://schemas.microsoft.com/office/powerpoint/2010/main" val="1900115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6E1E70-9BBF-4500-8D6D-B62991366643}"/>
              </a:ext>
            </a:extLst>
          </p:cNvPr>
          <p:cNvSpPr>
            <a:spLocks noGrp="1"/>
          </p:cNvSpPr>
          <p:nvPr>
            <p:ph type="title"/>
          </p:nvPr>
        </p:nvSpPr>
        <p:spPr/>
        <p:txBody>
          <a:bodyPr/>
          <a:lstStyle/>
          <a:p>
            <a:r>
              <a:rPr kumimoji="1" lang="en-US" altLang="ja-JP" dirty="0"/>
              <a:t>Abstract</a:t>
            </a:r>
            <a:endParaRPr kumimoji="1" lang="ja-JP" altLang="en-US" dirty="0"/>
          </a:p>
        </p:txBody>
      </p:sp>
      <p:sp>
        <p:nvSpPr>
          <p:cNvPr id="3" name="コンテンツ プレースホルダー 2">
            <a:extLst>
              <a:ext uri="{FF2B5EF4-FFF2-40B4-BE49-F238E27FC236}">
                <a16:creationId xmlns:a16="http://schemas.microsoft.com/office/drawing/2014/main" id="{C20A2182-6784-4BED-AE17-F1457C1CEB90}"/>
              </a:ext>
            </a:extLst>
          </p:cNvPr>
          <p:cNvSpPr>
            <a:spLocks noGrp="1"/>
          </p:cNvSpPr>
          <p:nvPr>
            <p:ph idx="1"/>
          </p:nvPr>
        </p:nvSpPr>
        <p:spPr/>
        <p:txBody>
          <a:bodyPr/>
          <a:lstStyle/>
          <a:p>
            <a:r>
              <a:rPr lang="ja-JP" altLang="en-US" dirty="0"/>
              <a:t>薬物と標的たんぱく質との間の相互作用は創薬に重要な情報を提供する</a:t>
            </a:r>
            <a:endParaRPr lang="en-US" altLang="ja-JP" dirty="0"/>
          </a:p>
          <a:p>
            <a:r>
              <a:rPr lang="ja-JP" altLang="en-US" dirty="0"/>
              <a:t>非観測薬物</a:t>
            </a:r>
            <a:r>
              <a:rPr lang="en-US" altLang="ja-JP" dirty="0"/>
              <a:t>-</a:t>
            </a:r>
            <a:r>
              <a:rPr lang="ja-JP" altLang="en-US" dirty="0"/>
              <a:t>標的相互作用を予測するための線形近傍情報を用いたラベル伝播を提案</a:t>
            </a:r>
            <a:endParaRPr lang="en-US" altLang="ja-JP" dirty="0"/>
          </a:p>
          <a:p>
            <a:r>
              <a:rPr lang="ja-JP" altLang="en-US" dirty="0"/>
              <a:t>近傍データを考慮して特徴空間における薬物</a:t>
            </a:r>
            <a:r>
              <a:rPr lang="en-US" altLang="ja-JP" dirty="0"/>
              <a:t>-</a:t>
            </a:r>
            <a:r>
              <a:rPr lang="ja-JP" altLang="en-US"/>
              <a:t>薬物線形近傍類似度を計算</a:t>
            </a:r>
            <a:endParaRPr lang="en-US" altLang="ja-JP" dirty="0"/>
          </a:p>
        </p:txBody>
      </p:sp>
    </p:spTree>
    <p:extLst>
      <p:ext uri="{BB962C8B-B14F-4D97-AF65-F5344CB8AC3E}">
        <p14:creationId xmlns:p14="http://schemas.microsoft.com/office/powerpoint/2010/main" val="672101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024E48-D502-4A52-96EF-B2E8E0387FEA}"/>
              </a:ext>
            </a:extLst>
          </p:cNvPr>
          <p:cNvSpPr>
            <a:spLocks noGrp="1"/>
          </p:cNvSpPr>
          <p:nvPr>
            <p:ph type="title"/>
          </p:nvPr>
        </p:nvSpPr>
        <p:spPr/>
        <p:txBody>
          <a:bodyPr/>
          <a:lstStyle/>
          <a:p>
            <a:r>
              <a:rPr lang="en-US" altLang="ja-JP" dirty="0"/>
              <a:t>Introduction</a:t>
            </a:r>
            <a:endParaRPr kumimoji="1" lang="ja-JP" altLang="en-US" dirty="0"/>
          </a:p>
        </p:txBody>
      </p:sp>
      <p:sp>
        <p:nvSpPr>
          <p:cNvPr id="3" name="コンテンツ プレースホルダー 2">
            <a:extLst>
              <a:ext uri="{FF2B5EF4-FFF2-40B4-BE49-F238E27FC236}">
                <a16:creationId xmlns:a16="http://schemas.microsoft.com/office/drawing/2014/main" id="{BDDB23A0-DD2D-4C9E-9569-2116603310E2}"/>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90179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FEBB49-2BB0-4504-BF38-03E4E3B54D46}"/>
              </a:ext>
            </a:extLst>
          </p:cNvPr>
          <p:cNvSpPr>
            <a:spLocks noGrp="1"/>
          </p:cNvSpPr>
          <p:nvPr>
            <p:ph type="title"/>
          </p:nvPr>
        </p:nvSpPr>
        <p:spPr/>
        <p:txBody>
          <a:bodyPr/>
          <a:lstStyle/>
          <a:p>
            <a:r>
              <a:rPr kumimoji="1" lang="en-US" altLang="ja-JP" dirty="0"/>
              <a:t>Results and Discussion</a:t>
            </a:r>
            <a:endParaRPr kumimoji="1" lang="ja-JP" altLang="en-US" dirty="0"/>
          </a:p>
        </p:txBody>
      </p:sp>
      <p:sp>
        <p:nvSpPr>
          <p:cNvPr id="3" name="コンテンツ プレースホルダー 2">
            <a:extLst>
              <a:ext uri="{FF2B5EF4-FFF2-40B4-BE49-F238E27FC236}">
                <a16:creationId xmlns:a16="http://schemas.microsoft.com/office/drawing/2014/main" id="{EF0281B8-C3AC-422D-AF69-61BC763007C9}"/>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00835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B05A60-26B5-4E6A-87A4-3F0514AD995E}"/>
              </a:ext>
            </a:extLst>
          </p:cNvPr>
          <p:cNvSpPr>
            <a:spLocks noGrp="1"/>
          </p:cNvSpPr>
          <p:nvPr>
            <p:ph type="title"/>
          </p:nvPr>
        </p:nvSpPr>
        <p:spPr/>
        <p:txBody>
          <a:bodyPr/>
          <a:lstStyle/>
          <a:p>
            <a:r>
              <a:rPr kumimoji="1" lang="en-US" altLang="ja-JP" dirty="0"/>
              <a:t>Materials and Methods</a:t>
            </a:r>
            <a:endParaRPr kumimoji="1" lang="ja-JP" altLang="en-US" dirty="0"/>
          </a:p>
        </p:txBody>
      </p:sp>
      <p:sp>
        <p:nvSpPr>
          <p:cNvPr id="3" name="コンテンツ プレースホルダー 2">
            <a:extLst>
              <a:ext uri="{FF2B5EF4-FFF2-40B4-BE49-F238E27FC236}">
                <a16:creationId xmlns:a16="http://schemas.microsoft.com/office/drawing/2014/main" id="{4534FD5C-9A62-4EA8-A860-4C3F6932A584}"/>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529572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C5F261-D0B8-48F5-9FBC-2033FEF90C42}"/>
              </a:ext>
            </a:extLst>
          </p:cNvPr>
          <p:cNvSpPr>
            <a:spLocks noGrp="1"/>
          </p:cNvSpPr>
          <p:nvPr>
            <p:ph type="title"/>
          </p:nvPr>
        </p:nvSpPr>
        <p:spPr/>
        <p:txBody>
          <a:bodyPr/>
          <a:lstStyle/>
          <a:p>
            <a:r>
              <a:rPr kumimoji="1" lang="en-US" altLang="ja-JP" dirty="0"/>
              <a:t>Conclusion</a:t>
            </a:r>
            <a:endParaRPr kumimoji="1" lang="ja-JP" altLang="en-US" dirty="0"/>
          </a:p>
        </p:txBody>
      </p:sp>
      <p:sp>
        <p:nvSpPr>
          <p:cNvPr id="3" name="コンテンツ プレースホルダー 2">
            <a:extLst>
              <a:ext uri="{FF2B5EF4-FFF2-40B4-BE49-F238E27FC236}">
                <a16:creationId xmlns:a16="http://schemas.microsoft.com/office/drawing/2014/main" id="{0981B7BB-CAF9-4CB7-A94A-C715882740A0}"/>
              </a:ext>
            </a:extLst>
          </p:cNvPr>
          <p:cNvSpPr>
            <a:spLocks noGrp="1"/>
          </p:cNvSpPr>
          <p:nvPr>
            <p:ph idx="1"/>
          </p:nvPr>
        </p:nvSpPr>
        <p:spPr/>
        <p:txBody>
          <a:bodyPr/>
          <a:lstStyle/>
          <a:p>
            <a:endParaRPr kumimoji="1" lang="en-US" altLang="ja-JP" dirty="0"/>
          </a:p>
        </p:txBody>
      </p:sp>
    </p:spTree>
    <p:extLst>
      <p:ext uri="{BB962C8B-B14F-4D97-AF65-F5344CB8AC3E}">
        <p14:creationId xmlns:p14="http://schemas.microsoft.com/office/powerpoint/2010/main" val="306441638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1729</TotalTime>
  <Words>91</Words>
  <Application>Microsoft Office PowerPoint</Application>
  <PresentationFormat>ワイド画面</PresentationFormat>
  <Paragraphs>13</Paragraphs>
  <Slides>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ＭＳ Ｐゴシック</vt:lpstr>
      <vt:lpstr>游ゴシック</vt:lpstr>
      <vt:lpstr>游ゴシック Light</vt:lpstr>
      <vt:lpstr>Arial</vt:lpstr>
      <vt:lpstr>Office テーマ</vt:lpstr>
      <vt:lpstr>Drug-Target Interaction Prediction through Label Propagation with Linear Neighborhood Information</vt:lpstr>
      <vt:lpstr>Abstract</vt:lpstr>
      <vt:lpstr>Introduction</vt:lpstr>
      <vt:lpstr>Results and Discussion</vt:lpstr>
      <vt:lpstr>Materials and Methods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Miyazaki Tatsuro</dc:creator>
  <cp:lastModifiedBy>Miyazaki Tatsuro</cp:lastModifiedBy>
  <cp:revision>15</cp:revision>
  <dcterms:created xsi:type="dcterms:W3CDTF">2018-05-31T08:56:47Z</dcterms:created>
  <dcterms:modified xsi:type="dcterms:W3CDTF">2018-06-01T13:53:02Z</dcterms:modified>
</cp:coreProperties>
</file>