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yazaki" initials="m" lastIdx="1" clrIdx="0">
    <p:extLst>
      <p:ext uri="{19B8F6BF-5375-455C-9EA6-DF929625EA0E}">
        <p15:presenceInfo xmlns:p15="http://schemas.microsoft.com/office/powerpoint/2012/main" userId="miyaza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73"/>
    <p:restoredTop sz="94676"/>
  </p:normalViewPr>
  <p:slideViewPr>
    <p:cSldViewPr snapToGrid="0">
      <p:cViewPr>
        <p:scale>
          <a:sx n="103" d="100"/>
          <a:sy n="103" d="100"/>
        </p:scale>
        <p:origin x="-40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0T21:27:49.18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44378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buSzTx/>
              <a:buFontTx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buSzTx/>
              <a:buFontTx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buSzTx/>
              <a:buFontTx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buSzTx/>
              <a:buFontTx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90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9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タイトルテキスト"/>
          <p:cNvSpPr txBox="1"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99" name="本文レベル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0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1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0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9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48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57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72" name="本文レベル1…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18457" indent="-261257"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81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論文のタイトル A Method for Relating Multiple Newspaper Articles by Using Graphs,and Its Application to Webcasting…"/>
          <p:cNvSpPr txBox="1">
            <a:spLocks noGrp="1"/>
          </p:cNvSpPr>
          <p:nvPr>
            <p:ph type="title"/>
          </p:nvPr>
        </p:nvSpPr>
        <p:spPr>
          <a:xfrm>
            <a:off x="839228" y="263525"/>
            <a:ext cx="10515601" cy="1694334"/>
          </a:xfrm>
          <a:prstGeom prst="rect">
            <a:avLst/>
          </a:prstGeom>
        </p:spPr>
        <p:txBody>
          <a:bodyPr/>
          <a:lstStyle/>
          <a:p>
            <a:pPr defTabSz="566927">
              <a:defRPr sz="2728"/>
            </a:pPr>
            <a:r>
              <a:rPr sz="2232" dirty="0" err="1"/>
              <a:t>論文のタイトル</a:t>
            </a:r>
            <a:r>
              <a:rPr lang="en-US" sz="2232" dirty="0"/>
              <a:t> : </a:t>
            </a:r>
            <a:r>
              <a:rPr lang="en-US" sz="2000" dirty="0"/>
              <a:t>Stochastic Block Models with Multiple Continuous Attributes</a:t>
            </a:r>
            <a:br>
              <a:rPr lang="en-US" sz="2232" dirty="0"/>
            </a:br>
            <a:r>
              <a:rPr sz="1736" dirty="0" err="1"/>
              <a:t>著者名</a:t>
            </a:r>
            <a:r>
              <a:rPr lang="en-US" sz="1736" dirty="0"/>
              <a:t> : Natalie Stanley et al.</a:t>
            </a:r>
            <a:br>
              <a:rPr sz="1736" dirty="0"/>
            </a:br>
            <a:r>
              <a:rPr sz="1736" dirty="0" err="1"/>
              <a:t>出典</a:t>
            </a:r>
            <a:r>
              <a:rPr sz="1736" dirty="0"/>
              <a:t> </a:t>
            </a:r>
            <a:r>
              <a:rPr lang="en-US" sz="1736" dirty="0"/>
              <a:t>: </a:t>
            </a:r>
            <a:endParaRPr sz="1736" dirty="0"/>
          </a:p>
        </p:txBody>
      </p:sp>
      <p:sp>
        <p:nvSpPr>
          <p:cNvPr id="110" name="目的"/>
          <p:cNvSpPr txBox="1">
            <a:spLocks noGrp="1"/>
          </p:cNvSpPr>
          <p:nvPr>
            <p:ph type="body" sz="quarter" idx="1"/>
          </p:nvPr>
        </p:nvSpPr>
        <p:spPr>
          <a:xfrm>
            <a:off x="1159474" y="2261352"/>
            <a:ext cx="4392827" cy="423305"/>
          </a:xfrm>
          <a:prstGeom prst="rect">
            <a:avLst/>
          </a:prstGeom>
          <a:ln w="9525">
            <a:solidFill>
              <a:srgbClr val="000000"/>
            </a:solidFill>
            <a:bevel/>
          </a:ln>
        </p:spPr>
        <p:txBody>
          <a:bodyPr anchor="b"/>
          <a:lstStyle>
            <a:lvl1pPr marL="0" indent="0" algn="ctr">
              <a:buSzTx/>
              <a:buNone/>
              <a:defRPr sz="2000"/>
            </a:lvl1pPr>
          </a:lstStyle>
          <a:p>
            <a:pPr>
              <a:defRPr sz="2400"/>
            </a:pPr>
            <a:r>
              <a:rPr sz="2000"/>
              <a:t>目的</a:t>
            </a:r>
          </a:p>
        </p:txBody>
      </p:sp>
      <p:sp>
        <p:nvSpPr>
          <p:cNvPr id="111" name="四角形"/>
          <p:cNvSpPr/>
          <p:nvPr/>
        </p:nvSpPr>
        <p:spPr>
          <a:xfrm>
            <a:off x="1159474" y="2684658"/>
            <a:ext cx="4392827" cy="728061"/>
          </a:xfrm>
          <a:prstGeom prst="rect">
            <a:avLst/>
          </a:prstGeom>
          <a:ln>
            <a:solidFill>
              <a:srgbClr val="000000"/>
            </a:solidFill>
            <a:bevel/>
          </a:ln>
        </p:spPr>
        <p:txBody>
          <a:bodyPr lIns="45719" rIns="45719" anchor="b"/>
          <a:lstStyle/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112" name="検証方法"/>
          <p:cNvSpPr txBox="1"/>
          <p:nvPr/>
        </p:nvSpPr>
        <p:spPr>
          <a:xfrm>
            <a:off x="6641755" y="2259421"/>
            <a:ext cx="4392827" cy="423305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2400"/>
            </a:pPr>
            <a:r>
              <a:rPr sz="2000"/>
              <a:t>検証方法</a:t>
            </a:r>
          </a:p>
        </p:txBody>
      </p:sp>
      <p:sp>
        <p:nvSpPr>
          <p:cNvPr id="113" name="先行研究よりも優れている点"/>
          <p:cNvSpPr txBox="1"/>
          <p:nvPr/>
        </p:nvSpPr>
        <p:spPr>
          <a:xfrm>
            <a:off x="1159474" y="3834090"/>
            <a:ext cx="4392827" cy="423305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2400"/>
            </a:pPr>
            <a:r>
              <a:rPr sz="2000"/>
              <a:t>先行研究よりも優れている点</a:t>
            </a:r>
          </a:p>
        </p:txBody>
      </p:sp>
      <p:sp>
        <p:nvSpPr>
          <p:cNvPr id="114" name="アルゴリズムのキモ"/>
          <p:cNvSpPr txBox="1"/>
          <p:nvPr/>
        </p:nvSpPr>
        <p:spPr>
          <a:xfrm>
            <a:off x="1159475" y="5265908"/>
            <a:ext cx="4392827" cy="423305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2400"/>
            </a:pPr>
            <a:r>
              <a:rPr sz="2000"/>
              <a:t>アルゴリズムのキモ</a:t>
            </a:r>
          </a:p>
        </p:txBody>
      </p:sp>
      <p:sp>
        <p:nvSpPr>
          <p:cNvPr id="115" name="議論"/>
          <p:cNvSpPr txBox="1"/>
          <p:nvPr/>
        </p:nvSpPr>
        <p:spPr>
          <a:xfrm>
            <a:off x="6641755" y="3834090"/>
            <a:ext cx="4392827" cy="423305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2400"/>
            </a:pPr>
            <a:r>
              <a:rPr sz="2000"/>
              <a:t>議論</a:t>
            </a:r>
          </a:p>
        </p:txBody>
      </p:sp>
      <p:sp>
        <p:nvSpPr>
          <p:cNvPr id="116" name="次に読む論文"/>
          <p:cNvSpPr txBox="1"/>
          <p:nvPr/>
        </p:nvSpPr>
        <p:spPr>
          <a:xfrm>
            <a:off x="6641755" y="5265908"/>
            <a:ext cx="4392828" cy="423305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2400"/>
            </a:pPr>
            <a:r>
              <a:rPr sz="2000"/>
              <a:t>次に読む論文</a:t>
            </a:r>
          </a:p>
        </p:txBody>
      </p:sp>
      <p:sp>
        <p:nvSpPr>
          <p:cNvPr id="117" name="四角形"/>
          <p:cNvSpPr/>
          <p:nvPr/>
        </p:nvSpPr>
        <p:spPr>
          <a:xfrm>
            <a:off x="1159474" y="4257395"/>
            <a:ext cx="4392827" cy="728061"/>
          </a:xfrm>
          <a:prstGeom prst="rect">
            <a:avLst/>
          </a:prstGeom>
          <a:ln>
            <a:solidFill>
              <a:srgbClr val="000000"/>
            </a:solidFill>
            <a:bevel/>
          </a:ln>
        </p:spPr>
        <p:txBody>
          <a:bodyPr lIns="45719" rIns="45719" anchor="b"/>
          <a:lstStyle/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118" name="四角形"/>
          <p:cNvSpPr/>
          <p:nvPr/>
        </p:nvSpPr>
        <p:spPr>
          <a:xfrm>
            <a:off x="1159474" y="5689213"/>
            <a:ext cx="4392827" cy="728061"/>
          </a:xfrm>
          <a:prstGeom prst="rect">
            <a:avLst/>
          </a:prstGeom>
          <a:ln>
            <a:solidFill>
              <a:srgbClr val="000000"/>
            </a:solidFill>
            <a:bevel/>
          </a:ln>
        </p:spPr>
        <p:txBody>
          <a:bodyPr lIns="45719" rIns="45719" anchor="b"/>
          <a:lstStyle/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119" name="四角形"/>
          <p:cNvSpPr/>
          <p:nvPr/>
        </p:nvSpPr>
        <p:spPr>
          <a:xfrm>
            <a:off x="6641755" y="5689213"/>
            <a:ext cx="4392828" cy="728061"/>
          </a:xfrm>
          <a:prstGeom prst="rect">
            <a:avLst/>
          </a:prstGeom>
          <a:ln>
            <a:solidFill>
              <a:srgbClr val="000000"/>
            </a:solidFill>
            <a:bevel/>
          </a:ln>
        </p:spPr>
        <p:txBody>
          <a:bodyPr lIns="45719" rIns="45719" anchor="b"/>
          <a:lstStyle/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120" name="四角形"/>
          <p:cNvSpPr/>
          <p:nvPr/>
        </p:nvSpPr>
        <p:spPr>
          <a:xfrm>
            <a:off x="6641754" y="4257395"/>
            <a:ext cx="4392828" cy="728061"/>
          </a:xfrm>
          <a:prstGeom prst="rect">
            <a:avLst/>
          </a:prstGeom>
          <a:ln>
            <a:solidFill>
              <a:srgbClr val="000000"/>
            </a:solidFill>
            <a:bevel/>
          </a:ln>
        </p:spPr>
        <p:txBody>
          <a:bodyPr lIns="45719" rIns="45719" anchor="b"/>
          <a:lstStyle/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121" name="四角形"/>
          <p:cNvSpPr/>
          <p:nvPr/>
        </p:nvSpPr>
        <p:spPr>
          <a:xfrm>
            <a:off x="6641754" y="2682624"/>
            <a:ext cx="4392828" cy="728061"/>
          </a:xfrm>
          <a:prstGeom prst="rect">
            <a:avLst/>
          </a:prstGeom>
          <a:ln>
            <a:solidFill>
              <a:srgbClr val="000000"/>
            </a:solidFill>
            <a:bevel/>
          </a:ln>
        </p:spPr>
        <p:txBody>
          <a:bodyPr lIns="45719" rIns="45719" anchor="b"/>
          <a:lstStyle/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122" name="理解しやすく、計算コストの低い方法で複数の関連するニュース記事と…"/>
          <p:cNvSpPr txBox="1"/>
          <p:nvPr/>
        </p:nvSpPr>
        <p:spPr>
          <a:xfrm>
            <a:off x="1264116" y="2837730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endParaRPr dirty="0" err="1"/>
          </a:p>
        </p:txBody>
      </p:sp>
      <p:sp>
        <p:nvSpPr>
          <p:cNvPr id="123" name="記事間のトピックの関連付けに加え…"/>
          <p:cNvSpPr txBox="1"/>
          <p:nvPr/>
        </p:nvSpPr>
        <p:spPr>
          <a:xfrm>
            <a:off x="1180338" y="4289955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endParaRPr dirty="0" err="1"/>
          </a:p>
        </p:txBody>
      </p:sp>
      <p:sp>
        <p:nvSpPr>
          <p:cNvPr id="124" name="記事を時系列に並べ、ノードに対するsimilarity matrixから…"/>
          <p:cNvSpPr txBox="1"/>
          <p:nvPr/>
        </p:nvSpPr>
        <p:spPr>
          <a:xfrm>
            <a:off x="1084371" y="5785274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300"/>
            </a:pPr>
            <a:endParaRPr dirty="0"/>
          </a:p>
        </p:txBody>
      </p:sp>
      <p:sp>
        <p:nvSpPr>
          <p:cNvPr id="125" name="研究室で開発したXMLプロセッサを用いて様々なニュースソースに提案手法を…"/>
          <p:cNvSpPr txBox="1"/>
          <p:nvPr/>
        </p:nvSpPr>
        <p:spPr>
          <a:xfrm>
            <a:off x="6579871" y="2837730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endParaRPr dirty="0"/>
          </a:p>
        </p:txBody>
      </p:sp>
      <p:sp>
        <p:nvSpPr>
          <p:cNvPr id="126" name="有向グラフは木構造よりも有用な情報を示しているが、理解し…"/>
          <p:cNvSpPr txBox="1"/>
          <p:nvPr/>
        </p:nvSpPr>
        <p:spPr>
          <a:xfrm>
            <a:off x="6634113" y="4385205"/>
            <a:ext cx="9239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/>
            </a:pPr>
            <a:endParaRPr dirty="0"/>
          </a:p>
        </p:txBody>
      </p:sp>
      <p:sp>
        <p:nvSpPr>
          <p:cNvPr id="127" name="Hierarchical classification with a topic taxonomy via LDA"/>
          <p:cNvSpPr txBox="1"/>
          <p:nvPr/>
        </p:nvSpPr>
        <p:spPr>
          <a:xfrm>
            <a:off x="6704979" y="5893224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spcBef>
                <a:spcPts val="1200"/>
              </a:spcBef>
              <a:defRPr sz="1400">
                <a:latin typeface="Times"/>
                <a:ea typeface="Times"/>
                <a:cs typeface="Times"/>
                <a:sym typeface="Times"/>
              </a:defRPr>
            </a:lvl1pPr>
          </a:lstStyle>
          <a:p>
            <a:endParaRPr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76767" y="2747714"/>
            <a:ext cx="401648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複数の連続した属性をもつベクトル、</a:t>
            </a:r>
            <a:br>
              <a:rPr lang="en-US" altLang="ja-JP" dirty="0"/>
            </a:br>
            <a:r>
              <a:rPr lang="ja-JP" altLang="en-US" dirty="0"/>
              <a:t>ノードを扱えるようにする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313452" y="4322788"/>
            <a:ext cx="421365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複数の連続した属性をもつベクトルを</a:t>
            </a:r>
            <a:br>
              <a:rPr lang="en-US" altLang="ja-JP" dirty="0"/>
            </a:br>
            <a:r>
              <a:rPr lang="ja-JP" altLang="en-US" dirty="0"/>
              <a:t>扱うことができる最初の拡張された</a:t>
            </a:r>
            <a:r>
              <a:rPr lang="en-US" altLang="ja-JP" dirty="0"/>
              <a:t>SBM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6C6A358-CF95-9047-9E5A-B57549F1A6AE}"/>
              </a:ext>
            </a:extLst>
          </p:cNvPr>
          <p:cNvSpPr txBox="1"/>
          <p:nvPr/>
        </p:nvSpPr>
        <p:spPr>
          <a:xfrm>
            <a:off x="1272734" y="5689213"/>
            <a:ext cx="432586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モデル推論のために変分</a:t>
            </a:r>
            <a:r>
              <a:rPr kumimoji="0" lang="en-US" altLang="ja-JP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アルゴリズム</a:t>
            </a:r>
            <a:endParaRPr kumimoji="0" lang="en-US" altLang="ja-JP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/>
              <a:t>モデル選択には</a:t>
            </a:r>
            <a:r>
              <a:rPr lang="en-US" altLang="ja-JP" dirty="0"/>
              <a:t>ICL</a:t>
            </a:r>
            <a:r>
              <a:rPr lang="ja-JP" altLang="en-US"/>
              <a:t>基準を使った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0F669A-82AD-4A45-9387-FD212585A031}"/>
              </a:ext>
            </a:extLst>
          </p:cNvPr>
          <p:cNvSpPr txBox="1"/>
          <p:nvPr/>
        </p:nvSpPr>
        <p:spPr>
          <a:xfrm>
            <a:off x="6612059" y="4292845"/>
            <a:ext cx="458073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動的ネットワークへの拡張をしていきたい</a:t>
            </a:r>
            <a:endParaRPr kumimoji="0" lang="en-US" altLang="ja-JP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/>
              <a:t>例えば、トピックの割合に対する状態空間モデルを追加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69</Words>
  <Application>Microsoft Macintosh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Arial</vt:lpstr>
      <vt:lpstr>Avenir Roman</vt:lpstr>
      <vt:lpstr>Calibri</vt:lpstr>
      <vt:lpstr>Calibri Light</vt:lpstr>
      <vt:lpstr>Times</vt:lpstr>
      <vt:lpstr>Default</vt:lpstr>
      <vt:lpstr>論文のタイトル : Stochastic Block Models with Multiple Continuous Attributes 著者名 : Natalie Stanley et al. 出典 : 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論文のタイトル  著者名 出典</dc:title>
  <dc:creator>miyazaki</dc:creator>
  <cp:lastModifiedBy>宮崎　辰郎</cp:lastModifiedBy>
  <cp:revision>7</cp:revision>
  <dcterms:modified xsi:type="dcterms:W3CDTF">2018-04-24T12:55:35Z</dcterms:modified>
</cp:coreProperties>
</file>