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51" d="100"/>
          <a:sy n="51" d="100"/>
        </p:scale>
        <p:origin x="1305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2093-2E4D-4A4F-B269-BB9E5E687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58E075-AC67-4733-A72B-FBEA0894F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F878A8-007C-4751-ACF0-B5467B44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E1C51-9870-45B3-8F4E-B8F42201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86E4AA-F654-40D7-86BD-B4BCE053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0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EE61E-BCA6-4E98-AD07-8ED224B8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63E9FA-8D6A-4D31-B22E-62AE33575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A77C37-365F-4AC0-8816-C13B1BC9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805C5-092D-4E5A-A5A0-5471CB20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1BB85-B2DF-4450-9FC6-F31DA646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4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2597AA-45DF-4C0C-B599-706CC7015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06A2E1-BF88-4C85-802C-B67F5C644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0278C-20B6-4490-A5EC-A3EA2E11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B324B1-0FE7-4A3A-BA76-3F0AEB9C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D5F3E-D1A2-4A65-848D-B02612BE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1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329A6-443B-483C-A8F5-BEA6008B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11214-DB69-4F88-8BCC-2FC752FA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C62FD-E596-4071-A4FC-B7610E36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B2F77-5B2D-4F7A-9526-990B562D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9CBC-D859-429D-BD00-16B5323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56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D33B0-88D5-4F0C-81BF-88FDBE3F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8BC3D4-45C7-4DA8-835D-FD608379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A6C13-9003-4D30-9462-A9E69BF4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068B3F-04C8-417A-A197-D281C278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084C95-B008-4E6D-9313-9C4BEBD9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81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B61E1-0094-460B-9A7A-29A5170D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992623-3656-4B02-B736-87E120506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3F663D-C42A-47FF-A0F2-59165939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C2E72-02F0-4518-818B-DAAEF83F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6181AD-235C-40C4-A9A3-64CF0B38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4FDB00-51DA-40E2-8FFE-8E54B052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0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F42EF-0110-4413-ACB3-E538E683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BDC17B-47EA-4F2B-831D-B651B9F1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6BFE78-CF0E-48D7-8105-19C7B8C51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B171A1-AFA7-4B0D-89DB-758C478A1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1603C5-D95B-4167-A491-9D79B88EE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EED6B5-5490-42CE-82F9-4E7C4629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50CB18-1657-4DA6-A4DB-E600B630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34A86F-FE68-46FC-9AA6-B814E5D8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8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F40E0-A936-495C-B81D-9C33F6B5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E5242-2641-459E-8243-B873B1DD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21580B-6431-4510-8653-9600D953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8E529-DC69-4379-B5C1-2866C69A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8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D72B25-87FF-4183-80D8-6631D3AD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25F6B4-C7A6-4E07-805F-AF07F8A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C975D4-C091-4248-AB17-32B61130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8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DCEDE-1DAC-4F0E-B621-C9EDF3AD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FC728D-30AA-4107-9DA1-442D91A5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470731-AF99-4035-9FC2-D40BA8B71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77882-E774-4695-8F33-5C906270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96BF6C-E5D1-435F-B20C-0D6F1AB9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28BADE-F22C-446A-A21C-B8292BCC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1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95E26-B634-4CB8-ABC8-4F9093DA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CFA422-0BA0-4B1C-8728-2658F3567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CF362D-FAC6-4B26-A650-26663086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0D85E1-F9B6-4DF5-9F5E-F75F1EAE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ABC441-5DDB-4A9D-83D0-5DE4909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501D2A-1BDB-4F50-A3FD-3811C662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7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D2EE0B-E03E-4D13-8A94-EA25ADA1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3662C9-82AB-431B-807E-5A2C184E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B1E8A2-6D25-4F61-909A-B5FBFC0B5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DEE7-BCB5-4D7E-A675-3206C48510F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5C213-45B9-4C3E-AF27-9E16EF783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22324-D98F-4BF7-8D17-EFA9E939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F7537-A5B7-4076-8270-45BECB9D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4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背景パターン&#10;&#10;中程度の精度で自動的に生成された説明">
            <a:extLst>
              <a:ext uri="{FF2B5EF4-FFF2-40B4-BE49-F238E27FC236}">
                <a16:creationId xmlns:a16="http://schemas.microsoft.com/office/drawing/2014/main" id="{F2566029-DB87-49AB-8152-57E49220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67" y="0"/>
            <a:ext cx="4633466" cy="6858000"/>
          </a:xfrm>
          <a:prstGeom prst="rect">
            <a:avLst/>
          </a:prstGeom>
        </p:spPr>
      </p:pic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BD36D2C6-55EF-4B6A-B986-3DC249BDA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23" y="0"/>
            <a:ext cx="4633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4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46DD1B0B-CEFD-44A9-B08A-3D2308E6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67" y="0"/>
            <a:ext cx="4633466" cy="6858000"/>
          </a:xfrm>
          <a:prstGeom prst="rect">
            <a:avLst/>
          </a:prstGeom>
        </p:spPr>
      </p:pic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F177C59C-374C-48C2-A149-4F3293922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57" y="0"/>
            <a:ext cx="4633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背景パターン&#10;&#10;自動的に生成された説明">
            <a:extLst>
              <a:ext uri="{FF2B5EF4-FFF2-40B4-BE49-F238E27FC236}">
                <a16:creationId xmlns:a16="http://schemas.microsoft.com/office/drawing/2014/main" id="{DFA1FC13-9933-4B4D-8D10-8FEB926B0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67" y="0"/>
            <a:ext cx="4633466" cy="6858000"/>
          </a:xfrm>
          <a:prstGeom prst="rect">
            <a:avLst/>
          </a:prstGeom>
        </p:spPr>
      </p:pic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C0841281-86C8-410B-8D4E-ABF0C83C6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60" y="0"/>
            <a:ext cx="4633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1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背景パターン&#10;&#10;中程度の精度で自動的に生成された説明">
            <a:extLst>
              <a:ext uri="{FF2B5EF4-FFF2-40B4-BE49-F238E27FC236}">
                <a16:creationId xmlns:a16="http://schemas.microsoft.com/office/drawing/2014/main" id="{747FB8AF-DFA0-46EA-B3C1-F97A13D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67" y="0"/>
            <a:ext cx="4633466" cy="6858000"/>
          </a:xfrm>
          <a:prstGeom prst="rect">
            <a:avLst/>
          </a:prstGeom>
        </p:spPr>
      </p:pic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C446C243-BF7F-4053-ABDB-36619780F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37" y="0"/>
            <a:ext cx="4633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2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15F80AB4-AC40-4354-A7FC-298142CD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62F7414B-7FEF-49B1-A243-54226D89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29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7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堤　俊介</dc:creator>
  <cp:lastModifiedBy>堤　俊介</cp:lastModifiedBy>
  <cp:revision>13</cp:revision>
  <dcterms:created xsi:type="dcterms:W3CDTF">2022-04-17T10:08:16Z</dcterms:created>
  <dcterms:modified xsi:type="dcterms:W3CDTF">2022-04-17T14:01:42Z</dcterms:modified>
</cp:coreProperties>
</file>