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96035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28"/>
  </p:normalViewPr>
  <p:slideViewPr>
    <p:cSldViewPr snapToGrid="0" snapToObjects="1">
      <p:cViewPr>
        <p:scale>
          <a:sx n="135" d="100"/>
          <a:sy n="135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22363"/>
            <a:ext cx="9720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602038"/>
            <a:ext cx="9720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5125"/>
            <a:ext cx="27945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5125"/>
            <a:ext cx="82217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9739"/>
            <a:ext cx="111783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89464"/>
            <a:ext cx="111783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5625"/>
            <a:ext cx="550814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5625"/>
            <a:ext cx="550814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5126"/>
            <a:ext cx="1117830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81163"/>
            <a:ext cx="5482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505075"/>
            <a:ext cx="54828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81163"/>
            <a:ext cx="550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505075"/>
            <a:ext cx="55098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87426"/>
            <a:ext cx="656117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5126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5625"/>
            <a:ext cx="11178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9CEE-6B71-6241-B003-A86B3CA3EA7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B72A350-E47B-E348-BF08-D498873BDFE4}"/>
              </a:ext>
            </a:extLst>
          </p:cNvPr>
          <p:cNvCxnSpPr>
            <a:cxnSpLocks/>
          </p:cNvCxnSpPr>
          <p:nvPr/>
        </p:nvCxnSpPr>
        <p:spPr>
          <a:xfrm>
            <a:off x="12100030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0E929B6-4506-BA46-94CC-54DDE9B6A0F6}"/>
              </a:ext>
            </a:extLst>
          </p:cNvPr>
          <p:cNvCxnSpPr>
            <a:cxnSpLocks/>
          </p:cNvCxnSpPr>
          <p:nvPr/>
        </p:nvCxnSpPr>
        <p:spPr>
          <a:xfrm>
            <a:off x="12398798" y="706222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8F81CC-4E56-254A-81CF-4D358ACD5213}"/>
              </a:ext>
            </a:extLst>
          </p:cNvPr>
          <p:cNvCxnSpPr>
            <a:cxnSpLocks/>
          </p:cNvCxnSpPr>
          <p:nvPr/>
        </p:nvCxnSpPr>
        <p:spPr>
          <a:xfrm>
            <a:off x="12676092" y="706222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903AA6C-CDE0-964C-BD2E-AE4BA4E45CCA}"/>
              </a:ext>
            </a:extLst>
          </p:cNvPr>
          <p:cNvSpPr/>
          <p:nvPr/>
        </p:nvSpPr>
        <p:spPr>
          <a:xfrm>
            <a:off x="0" y="1156824"/>
            <a:ext cx="284848" cy="970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1ADB13-C584-2D4C-B1D9-386700B59F57}"/>
              </a:ext>
            </a:extLst>
          </p:cNvPr>
          <p:cNvCxnSpPr>
            <a:cxnSpLocks/>
          </p:cNvCxnSpPr>
          <p:nvPr/>
        </p:nvCxnSpPr>
        <p:spPr>
          <a:xfrm>
            <a:off x="280836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C81C5C-E564-904F-9D71-A1FA902A26B4}"/>
              </a:ext>
            </a:extLst>
          </p:cNvPr>
          <p:cNvCxnSpPr>
            <a:cxnSpLocks/>
          </p:cNvCxnSpPr>
          <p:nvPr/>
        </p:nvCxnSpPr>
        <p:spPr>
          <a:xfrm>
            <a:off x="571459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F37B0A-8112-D04D-8853-9B10C0E76745}"/>
              </a:ext>
            </a:extLst>
          </p:cNvPr>
          <p:cNvCxnSpPr>
            <a:cxnSpLocks/>
          </p:cNvCxnSpPr>
          <p:nvPr/>
        </p:nvCxnSpPr>
        <p:spPr>
          <a:xfrm>
            <a:off x="862082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C6757E-22BE-FC48-A9CE-B151E40A98DD}"/>
              </a:ext>
            </a:extLst>
          </p:cNvPr>
          <p:cNvCxnSpPr>
            <a:cxnSpLocks/>
          </p:cNvCxnSpPr>
          <p:nvPr/>
        </p:nvCxnSpPr>
        <p:spPr>
          <a:xfrm>
            <a:off x="1152705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84C60-314E-884E-A868-8D4F02E3E5C0}"/>
              </a:ext>
            </a:extLst>
          </p:cNvPr>
          <p:cNvCxnSpPr>
            <a:cxnSpLocks/>
          </p:cNvCxnSpPr>
          <p:nvPr/>
        </p:nvCxnSpPr>
        <p:spPr>
          <a:xfrm>
            <a:off x="1443328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C3A775-6073-6145-9B73-50C675CE3A2D}"/>
              </a:ext>
            </a:extLst>
          </p:cNvPr>
          <p:cNvCxnSpPr>
            <a:cxnSpLocks/>
          </p:cNvCxnSpPr>
          <p:nvPr/>
        </p:nvCxnSpPr>
        <p:spPr>
          <a:xfrm>
            <a:off x="1725156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81E1CD-DBF8-C144-BB21-8CA5F0BBBFAE}"/>
              </a:ext>
            </a:extLst>
          </p:cNvPr>
          <p:cNvCxnSpPr>
            <a:cxnSpLocks/>
          </p:cNvCxnSpPr>
          <p:nvPr/>
        </p:nvCxnSpPr>
        <p:spPr>
          <a:xfrm>
            <a:off x="2023917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85A470-D85F-AE44-BF02-DF90347F3D35}"/>
              </a:ext>
            </a:extLst>
          </p:cNvPr>
          <p:cNvCxnSpPr>
            <a:cxnSpLocks/>
          </p:cNvCxnSpPr>
          <p:nvPr/>
        </p:nvCxnSpPr>
        <p:spPr>
          <a:xfrm>
            <a:off x="2314540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25284E-6930-854E-A277-DC29107B8AB0}"/>
              </a:ext>
            </a:extLst>
          </p:cNvPr>
          <p:cNvCxnSpPr>
            <a:cxnSpLocks/>
          </p:cNvCxnSpPr>
          <p:nvPr/>
        </p:nvCxnSpPr>
        <p:spPr>
          <a:xfrm>
            <a:off x="2585079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CCBE81-5458-B246-A4FD-AFA20A3DFDBE}"/>
              </a:ext>
            </a:extLst>
          </p:cNvPr>
          <p:cNvCxnSpPr>
            <a:cxnSpLocks/>
          </p:cNvCxnSpPr>
          <p:nvPr/>
        </p:nvCxnSpPr>
        <p:spPr>
          <a:xfrm>
            <a:off x="2875702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DECEC6-9B0C-8B42-ACC4-912B9B3D8121}"/>
              </a:ext>
            </a:extLst>
          </p:cNvPr>
          <p:cNvCxnSpPr>
            <a:cxnSpLocks/>
          </p:cNvCxnSpPr>
          <p:nvPr/>
        </p:nvCxnSpPr>
        <p:spPr>
          <a:xfrm>
            <a:off x="3166325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C5B350-92F8-324A-AC68-DFA8A8A164D9}"/>
              </a:ext>
            </a:extLst>
          </p:cNvPr>
          <p:cNvCxnSpPr>
            <a:cxnSpLocks/>
          </p:cNvCxnSpPr>
          <p:nvPr/>
        </p:nvCxnSpPr>
        <p:spPr>
          <a:xfrm>
            <a:off x="3456948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F60104-9EBC-A944-A4B1-269017FDF69D}"/>
              </a:ext>
            </a:extLst>
          </p:cNvPr>
          <p:cNvCxnSpPr>
            <a:cxnSpLocks/>
          </p:cNvCxnSpPr>
          <p:nvPr/>
        </p:nvCxnSpPr>
        <p:spPr>
          <a:xfrm>
            <a:off x="3747571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BE9330-DDC3-F54F-844C-A1B82697E50A}"/>
              </a:ext>
            </a:extLst>
          </p:cNvPr>
          <p:cNvCxnSpPr>
            <a:cxnSpLocks/>
          </p:cNvCxnSpPr>
          <p:nvPr/>
        </p:nvCxnSpPr>
        <p:spPr>
          <a:xfrm>
            <a:off x="4038194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72CD5A-2E3D-C64E-BB26-866C12532045}"/>
              </a:ext>
            </a:extLst>
          </p:cNvPr>
          <p:cNvCxnSpPr>
            <a:cxnSpLocks/>
          </p:cNvCxnSpPr>
          <p:nvPr/>
        </p:nvCxnSpPr>
        <p:spPr>
          <a:xfrm>
            <a:off x="4328817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D5076A-2821-7049-A795-29ECBA104931}"/>
              </a:ext>
            </a:extLst>
          </p:cNvPr>
          <p:cNvCxnSpPr>
            <a:cxnSpLocks/>
          </p:cNvCxnSpPr>
          <p:nvPr/>
        </p:nvCxnSpPr>
        <p:spPr>
          <a:xfrm>
            <a:off x="4619440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7857A-6F8C-3942-9A6D-D80FF3692A07}"/>
              </a:ext>
            </a:extLst>
          </p:cNvPr>
          <p:cNvCxnSpPr>
            <a:cxnSpLocks/>
          </p:cNvCxnSpPr>
          <p:nvPr/>
        </p:nvCxnSpPr>
        <p:spPr>
          <a:xfrm>
            <a:off x="4910063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53E8CE-C9A4-BF4A-A907-11734B46EAFE}"/>
              </a:ext>
            </a:extLst>
          </p:cNvPr>
          <p:cNvCxnSpPr>
            <a:cxnSpLocks/>
          </p:cNvCxnSpPr>
          <p:nvPr/>
        </p:nvCxnSpPr>
        <p:spPr>
          <a:xfrm>
            <a:off x="5191891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F374AA-C632-1146-9D69-D65798CA841D}"/>
              </a:ext>
            </a:extLst>
          </p:cNvPr>
          <p:cNvCxnSpPr>
            <a:cxnSpLocks/>
          </p:cNvCxnSpPr>
          <p:nvPr/>
        </p:nvCxnSpPr>
        <p:spPr>
          <a:xfrm>
            <a:off x="5490652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443447-DD41-584F-81BC-74898BB7FC4B}"/>
              </a:ext>
            </a:extLst>
          </p:cNvPr>
          <p:cNvCxnSpPr>
            <a:cxnSpLocks/>
          </p:cNvCxnSpPr>
          <p:nvPr/>
        </p:nvCxnSpPr>
        <p:spPr>
          <a:xfrm>
            <a:off x="5781275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92E84D-6750-734B-80D0-E334EE7ED124}"/>
              </a:ext>
            </a:extLst>
          </p:cNvPr>
          <p:cNvCxnSpPr>
            <a:cxnSpLocks/>
          </p:cNvCxnSpPr>
          <p:nvPr/>
        </p:nvCxnSpPr>
        <p:spPr>
          <a:xfrm>
            <a:off x="6051814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6A6B67-3A1E-8A43-8219-8CBD71F5700D}"/>
              </a:ext>
            </a:extLst>
          </p:cNvPr>
          <p:cNvCxnSpPr>
            <a:cxnSpLocks/>
          </p:cNvCxnSpPr>
          <p:nvPr/>
        </p:nvCxnSpPr>
        <p:spPr>
          <a:xfrm>
            <a:off x="6342437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FB7A13-B7D0-F84F-8569-2E098E3EA1DD}"/>
              </a:ext>
            </a:extLst>
          </p:cNvPr>
          <p:cNvCxnSpPr>
            <a:cxnSpLocks/>
          </p:cNvCxnSpPr>
          <p:nvPr/>
        </p:nvCxnSpPr>
        <p:spPr>
          <a:xfrm>
            <a:off x="6633060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9FDD51-D4E5-BD49-AE68-D2F03A71048B}"/>
              </a:ext>
            </a:extLst>
          </p:cNvPr>
          <p:cNvCxnSpPr>
            <a:cxnSpLocks/>
          </p:cNvCxnSpPr>
          <p:nvPr/>
        </p:nvCxnSpPr>
        <p:spPr>
          <a:xfrm>
            <a:off x="6923683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08759C-E4E2-554D-8B4F-95515DD7EA26}"/>
              </a:ext>
            </a:extLst>
          </p:cNvPr>
          <p:cNvCxnSpPr>
            <a:cxnSpLocks/>
          </p:cNvCxnSpPr>
          <p:nvPr/>
        </p:nvCxnSpPr>
        <p:spPr>
          <a:xfrm>
            <a:off x="7207217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C3B288-19D4-294A-832F-8506421F75F9}"/>
              </a:ext>
            </a:extLst>
          </p:cNvPr>
          <p:cNvCxnSpPr>
            <a:cxnSpLocks/>
          </p:cNvCxnSpPr>
          <p:nvPr/>
        </p:nvCxnSpPr>
        <p:spPr>
          <a:xfrm>
            <a:off x="7497840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C46C8D-E08A-EC42-B9F6-C7A9A1A3C42D}"/>
              </a:ext>
            </a:extLst>
          </p:cNvPr>
          <p:cNvCxnSpPr>
            <a:cxnSpLocks/>
          </p:cNvCxnSpPr>
          <p:nvPr/>
        </p:nvCxnSpPr>
        <p:spPr>
          <a:xfrm>
            <a:off x="7788463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9BC60F-2A86-4D4D-B357-64AB74EFD117}"/>
              </a:ext>
            </a:extLst>
          </p:cNvPr>
          <p:cNvCxnSpPr>
            <a:cxnSpLocks/>
          </p:cNvCxnSpPr>
          <p:nvPr/>
        </p:nvCxnSpPr>
        <p:spPr>
          <a:xfrm>
            <a:off x="8079086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A37EBA-B918-A046-B325-6A2B599B3B63}"/>
              </a:ext>
            </a:extLst>
          </p:cNvPr>
          <p:cNvCxnSpPr>
            <a:cxnSpLocks/>
          </p:cNvCxnSpPr>
          <p:nvPr/>
        </p:nvCxnSpPr>
        <p:spPr>
          <a:xfrm>
            <a:off x="8369709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4513D0A-BE48-A548-BB9B-062C18FDEF76}"/>
              </a:ext>
            </a:extLst>
          </p:cNvPr>
          <p:cNvCxnSpPr>
            <a:cxnSpLocks/>
          </p:cNvCxnSpPr>
          <p:nvPr/>
        </p:nvCxnSpPr>
        <p:spPr>
          <a:xfrm>
            <a:off x="8651537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D1DDBD-D0CD-824E-96E1-BB4D327D18BB}"/>
              </a:ext>
            </a:extLst>
          </p:cNvPr>
          <p:cNvCxnSpPr>
            <a:cxnSpLocks/>
          </p:cNvCxnSpPr>
          <p:nvPr/>
        </p:nvCxnSpPr>
        <p:spPr>
          <a:xfrm>
            <a:off x="8950298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308623-A280-BC42-B8BB-ADA26DA16786}"/>
              </a:ext>
            </a:extLst>
          </p:cNvPr>
          <p:cNvCxnSpPr>
            <a:cxnSpLocks/>
          </p:cNvCxnSpPr>
          <p:nvPr/>
        </p:nvCxnSpPr>
        <p:spPr>
          <a:xfrm>
            <a:off x="9240921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C381807-A67C-694A-8432-3C4CAE6B476A}"/>
              </a:ext>
            </a:extLst>
          </p:cNvPr>
          <p:cNvCxnSpPr>
            <a:cxnSpLocks/>
          </p:cNvCxnSpPr>
          <p:nvPr/>
        </p:nvCxnSpPr>
        <p:spPr>
          <a:xfrm>
            <a:off x="9511460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39607B-786C-3E4B-8502-45D4473CBDB0}"/>
              </a:ext>
            </a:extLst>
          </p:cNvPr>
          <p:cNvCxnSpPr>
            <a:cxnSpLocks/>
          </p:cNvCxnSpPr>
          <p:nvPr/>
        </p:nvCxnSpPr>
        <p:spPr>
          <a:xfrm>
            <a:off x="9802083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A7565-9438-9E46-B7FD-A1EF11F4B40F}"/>
              </a:ext>
            </a:extLst>
          </p:cNvPr>
          <p:cNvCxnSpPr>
            <a:cxnSpLocks/>
          </p:cNvCxnSpPr>
          <p:nvPr/>
        </p:nvCxnSpPr>
        <p:spPr>
          <a:xfrm>
            <a:off x="10092706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008E2AB-CF11-BA46-835D-BC5A4F1E6AB2}"/>
              </a:ext>
            </a:extLst>
          </p:cNvPr>
          <p:cNvCxnSpPr>
            <a:cxnSpLocks/>
          </p:cNvCxnSpPr>
          <p:nvPr/>
        </p:nvCxnSpPr>
        <p:spPr>
          <a:xfrm>
            <a:off x="10383329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F4F1FF4-6BFC-1C49-91EA-DFA6C345D05C}"/>
              </a:ext>
            </a:extLst>
          </p:cNvPr>
          <p:cNvSpPr/>
          <p:nvPr/>
        </p:nvSpPr>
        <p:spPr>
          <a:xfrm>
            <a:off x="282834" y="748012"/>
            <a:ext cx="1160494" cy="137947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sz="3200" b="1" dirty="0"/>
              <a:t>3.9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C6AF9A-A5E5-B448-84F5-3ACF9DA141F7}"/>
              </a:ext>
            </a:extLst>
          </p:cNvPr>
          <p:cNvSpPr/>
          <p:nvPr/>
        </p:nvSpPr>
        <p:spPr>
          <a:xfrm>
            <a:off x="1443328" y="748012"/>
            <a:ext cx="2025829" cy="137947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B9FE14-67FE-4A4E-9496-3766F780E67A}"/>
              </a:ext>
            </a:extLst>
          </p:cNvPr>
          <p:cNvSpPr/>
          <p:nvPr/>
        </p:nvSpPr>
        <p:spPr>
          <a:xfrm>
            <a:off x="3465745" y="748010"/>
            <a:ext cx="859559" cy="13794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00B54E-F8E1-094C-BB44-8F64C240F3AF}"/>
              </a:ext>
            </a:extLst>
          </p:cNvPr>
          <p:cNvSpPr/>
          <p:nvPr/>
        </p:nvSpPr>
        <p:spPr>
          <a:xfrm>
            <a:off x="4321509" y="745067"/>
            <a:ext cx="594989" cy="13824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701780-0C60-6B42-872D-D071CB3CDB14}"/>
              </a:ext>
            </a:extLst>
          </p:cNvPr>
          <p:cNvSpPr txBox="1"/>
          <p:nvPr/>
        </p:nvSpPr>
        <p:spPr>
          <a:xfrm rot="18000000">
            <a:off x="31567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06.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28AA46-9239-3F4B-8B2E-149D35986D45}"/>
              </a:ext>
            </a:extLst>
          </p:cNvPr>
          <p:cNvSpPr txBox="1"/>
          <p:nvPr/>
        </p:nvSpPr>
        <p:spPr>
          <a:xfrm rot="18000000">
            <a:off x="322190" y="2248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07.</a:t>
            </a:r>
            <a:r>
              <a:rPr lang="en-US" sz="1000" dirty="0"/>
              <a:t>2019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02D805-E790-4841-B429-7E94811A4DDB}"/>
              </a:ext>
            </a:extLst>
          </p:cNvPr>
          <p:cNvSpPr txBox="1"/>
          <p:nvPr/>
        </p:nvSpPr>
        <p:spPr>
          <a:xfrm rot="18000000">
            <a:off x="606767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08.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6562BB-56E8-4145-8967-A8558D2FD9EA}"/>
              </a:ext>
            </a:extLst>
          </p:cNvPr>
          <p:cNvSpPr txBox="1"/>
          <p:nvPr/>
        </p:nvSpPr>
        <p:spPr>
          <a:xfrm rot="18000000">
            <a:off x="897390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09.</a:t>
            </a:r>
            <a:r>
              <a:rPr lang="en-US" sz="1000" dirty="0"/>
              <a:t>2019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DEAB98-4419-0F43-8D86-BA0DC08F4726}"/>
              </a:ext>
            </a:extLst>
          </p:cNvPr>
          <p:cNvSpPr txBox="1"/>
          <p:nvPr/>
        </p:nvSpPr>
        <p:spPr>
          <a:xfrm rot="18000000">
            <a:off x="1188013" y="2248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79BA6EE-7623-5142-ACCE-2A181BAA849F}"/>
              </a:ext>
            </a:extLst>
          </p:cNvPr>
          <p:cNvSpPr txBox="1"/>
          <p:nvPr/>
        </p:nvSpPr>
        <p:spPr>
          <a:xfrm rot="18000000">
            <a:off x="1472590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</a:t>
            </a:r>
            <a:r>
              <a:rPr lang="en-US" sz="1000" dirty="0"/>
              <a:t>2019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62AC07-4AF4-C24B-89BA-909AC4475833}"/>
              </a:ext>
            </a:extLst>
          </p:cNvPr>
          <p:cNvSpPr txBox="1"/>
          <p:nvPr/>
        </p:nvSpPr>
        <p:spPr>
          <a:xfrm rot="18000000">
            <a:off x="1762517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258A12-7A7B-9949-98A6-A5FCF3853297}"/>
              </a:ext>
            </a:extLst>
          </p:cNvPr>
          <p:cNvSpPr txBox="1"/>
          <p:nvPr/>
        </p:nvSpPr>
        <p:spPr>
          <a:xfrm rot="18000000">
            <a:off x="2053141" y="2248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01.</a:t>
            </a:r>
            <a:r>
              <a:rPr lang="en-US" sz="1000" dirty="0"/>
              <a:t>2020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50E0EB1-0A39-F149-BE8E-8BF7783EC951}"/>
              </a:ext>
            </a:extLst>
          </p:cNvPr>
          <p:cNvSpPr txBox="1"/>
          <p:nvPr/>
        </p:nvSpPr>
        <p:spPr>
          <a:xfrm rot="18000000">
            <a:off x="2337717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2D14F3-F56F-EC46-8F84-7BDD186539C0}"/>
              </a:ext>
            </a:extLst>
          </p:cNvPr>
          <p:cNvSpPr txBox="1"/>
          <p:nvPr/>
        </p:nvSpPr>
        <p:spPr>
          <a:xfrm rot="18000000">
            <a:off x="2628340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03.</a:t>
            </a:r>
            <a:r>
              <a:rPr lang="en-US" sz="1000" dirty="0"/>
              <a:t>2020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4DACBB6-ABE0-8E45-B032-8332DFF9810E}"/>
              </a:ext>
            </a:extLst>
          </p:cNvPr>
          <p:cNvSpPr txBox="1"/>
          <p:nvPr/>
        </p:nvSpPr>
        <p:spPr>
          <a:xfrm rot="18000000">
            <a:off x="2918964" y="2248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04.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2080CC-E158-6B44-8469-B7D894C75C53}"/>
              </a:ext>
            </a:extLst>
          </p:cNvPr>
          <p:cNvSpPr txBox="1"/>
          <p:nvPr/>
        </p:nvSpPr>
        <p:spPr>
          <a:xfrm rot="18000000">
            <a:off x="3203541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05.</a:t>
            </a:r>
            <a:r>
              <a:rPr lang="en-US" sz="1000" dirty="0"/>
              <a:t>2020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0B88978-9E52-C840-AD92-8D1AD9BEF2D8}"/>
              </a:ext>
            </a:extLst>
          </p:cNvPr>
          <p:cNvSpPr txBox="1"/>
          <p:nvPr/>
        </p:nvSpPr>
        <p:spPr>
          <a:xfrm rot="18000000">
            <a:off x="3492850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06.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240CF5B-8690-7D4B-B9EC-B2A6DCF37A18}"/>
              </a:ext>
            </a:extLst>
          </p:cNvPr>
          <p:cNvSpPr txBox="1"/>
          <p:nvPr/>
        </p:nvSpPr>
        <p:spPr>
          <a:xfrm rot="18000000">
            <a:off x="3783473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07.</a:t>
            </a:r>
            <a:r>
              <a:rPr lang="en-US" sz="1000" dirty="0"/>
              <a:t>2020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82F9750-7E4C-BA4E-A647-66E9903AF14E}"/>
              </a:ext>
            </a:extLst>
          </p:cNvPr>
          <p:cNvSpPr txBox="1"/>
          <p:nvPr/>
        </p:nvSpPr>
        <p:spPr>
          <a:xfrm rot="18000000">
            <a:off x="4068050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08.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B6721EB5-0E5E-C84B-B181-0C4B68265910}"/>
              </a:ext>
            </a:extLst>
          </p:cNvPr>
          <p:cNvSpPr/>
          <p:nvPr/>
        </p:nvSpPr>
        <p:spPr>
          <a:xfrm>
            <a:off x="11826238" y="3641226"/>
            <a:ext cx="1134112" cy="96596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76A9B4-DCC7-B24B-B6CD-4BA9EE9C5352}"/>
              </a:ext>
            </a:extLst>
          </p:cNvPr>
          <p:cNvSpPr txBox="1"/>
          <p:nvPr/>
        </p:nvSpPr>
        <p:spPr>
          <a:xfrm rot="18000000">
            <a:off x="4358673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09.</a:t>
            </a:r>
            <a:r>
              <a:rPr lang="en-US" sz="1000" dirty="0"/>
              <a:t>2020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1159FF-E919-B941-B052-CC053FE020E3}"/>
              </a:ext>
            </a:extLst>
          </p:cNvPr>
          <p:cNvSpPr txBox="1"/>
          <p:nvPr/>
        </p:nvSpPr>
        <p:spPr>
          <a:xfrm rot="18000000">
            <a:off x="4649296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363E17-0B0C-324F-8E24-0BBB264D3503}"/>
              </a:ext>
            </a:extLst>
          </p:cNvPr>
          <p:cNvSpPr txBox="1"/>
          <p:nvPr/>
        </p:nvSpPr>
        <p:spPr>
          <a:xfrm rot="18000000">
            <a:off x="4933873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</a:t>
            </a:r>
            <a:r>
              <a:rPr lang="en-US" sz="1000" dirty="0"/>
              <a:t>2020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7857E0-72EC-8F4D-8512-E7934031616E}"/>
              </a:ext>
            </a:extLst>
          </p:cNvPr>
          <p:cNvSpPr txBox="1"/>
          <p:nvPr/>
        </p:nvSpPr>
        <p:spPr>
          <a:xfrm rot="18000000">
            <a:off x="5223800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74BFCE-917C-5F4B-9E5F-674A8585D61D}"/>
              </a:ext>
            </a:extLst>
          </p:cNvPr>
          <p:cNvSpPr txBox="1"/>
          <p:nvPr/>
        </p:nvSpPr>
        <p:spPr>
          <a:xfrm rot="18000000">
            <a:off x="5514424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01.</a:t>
            </a:r>
            <a:r>
              <a:rPr lang="en-US" sz="1000" dirty="0"/>
              <a:t>2021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6A485B-5386-3043-A6A7-C7FB802C7660}"/>
              </a:ext>
            </a:extLst>
          </p:cNvPr>
          <p:cNvSpPr txBox="1"/>
          <p:nvPr/>
        </p:nvSpPr>
        <p:spPr>
          <a:xfrm rot="18000000">
            <a:off x="5799000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53F5E0-FB0F-3343-998F-3B7F6C280C54}"/>
              </a:ext>
            </a:extLst>
          </p:cNvPr>
          <p:cNvSpPr txBox="1"/>
          <p:nvPr/>
        </p:nvSpPr>
        <p:spPr>
          <a:xfrm rot="18000000">
            <a:off x="6089623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03.</a:t>
            </a:r>
            <a:r>
              <a:rPr lang="en-US" sz="1000" dirty="0"/>
              <a:t>2021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4D071C-A2B6-3543-A7F6-B9AA31242CF0}"/>
              </a:ext>
            </a:extLst>
          </p:cNvPr>
          <p:cNvSpPr txBox="1"/>
          <p:nvPr/>
        </p:nvSpPr>
        <p:spPr>
          <a:xfrm rot="18000000">
            <a:off x="6380246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04.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7D40B3-776A-794F-BD3C-92280454F91F}"/>
              </a:ext>
            </a:extLst>
          </p:cNvPr>
          <p:cNvSpPr txBox="1"/>
          <p:nvPr/>
        </p:nvSpPr>
        <p:spPr>
          <a:xfrm rot="18000000">
            <a:off x="6664823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05.</a:t>
            </a:r>
            <a:r>
              <a:rPr lang="en-US" sz="1000" dirty="0"/>
              <a:t>2021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3244D6-F0C1-FF48-AF88-DB3BE3228EB5}"/>
              </a:ext>
            </a:extLst>
          </p:cNvPr>
          <p:cNvSpPr txBox="1"/>
          <p:nvPr/>
        </p:nvSpPr>
        <p:spPr>
          <a:xfrm rot="18000000">
            <a:off x="6949964" y="2248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06.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A143FF-9922-AA4F-9DA4-61669D3EC703}"/>
              </a:ext>
            </a:extLst>
          </p:cNvPr>
          <p:cNvSpPr txBox="1"/>
          <p:nvPr/>
        </p:nvSpPr>
        <p:spPr>
          <a:xfrm rot="18000000">
            <a:off x="7240587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07.</a:t>
            </a:r>
            <a:r>
              <a:rPr lang="en-US" sz="1000" dirty="0"/>
              <a:t>2021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904CF0-852B-824B-9451-1EB298CAFF61}"/>
              </a:ext>
            </a:extLst>
          </p:cNvPr>
          <p:cNvSpPr txBox="1"/>
          <p:nvPr/>
        </p:nvSpPr>
        <p:spPr>
          <a:xfrm rot="18000000">
            <a:off x="7525164" y="21541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08.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CE7318-195B-4C4E-8B5E-C4E9F510B5C3}"/>
              </a:ext>
            </a:extLst>
          </p:cNvPr>
          <p:cNvSpPr txBox="1"/>
          <p:nvPr/>
        </p:nvSpPr>
        <p:spPr>
          <a:xfrm rot="18000000">
            <a:off x="7815787" y="2248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09.</a:t>
            </a:r>
            <a:r>
              <a:rPr lang="en-US" sz="1000" dirty="0"/>
              <a:t>2021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66BF0E-F435-F044-BD69-C72453DADF80}"/>
              </a:ext>
            </a:extLst>
          </p:cNvPr>
          <p:cNvSpPr txBox="1"/>
          <p:nvPr/>
        </p:nvSpPr>
        <p:spPr>
          <a:xfrm rot="18000000">
            <a:off x="8106410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CACCBF7-584C-054B-B781-3549A826C478}"/>
              </a:ext>
            </a:extLst>
          </p:cNvPr>
          <p:cNvSpPr txBox="1"/>
          <p:nvPr/>
        </p:nvSpPr>
        <p:spPr>
          <a:xfrm rot="18000000">
            <a:off x="8390987" y="21541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</a:t>
            </a:r>
            <a:r>
              <a:rPr lang="en-US" sz="1000" dirty="0"/>
              <a:t>2021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0DBDD4E-4881-8B42-8502-5B90ED12FE42}"/>
              </a:ext>
            </a:extLst>
          </p:cNvPr>
          <p:cNvSpPr txBox="1"/>
          <p:nvPr/>
        </p:nvSpPr>
        <p:spPr>
          <a:xfrm rot="18000000">
            <a:off x="8680915" y="2248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69D06-E216-0E46-994B-85445CA5D411}"/>
              </a:ext>
            </a:extLst>
          </p:cNvPr>
          <p:cNvSpPr txBox="1"/>
          <p:nvPr/>
        </p:nvSpPr>
        <p:spPr>
          <a:xfrm rot="18000000">
            <a:off x="8971538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01.</a:t>
            </a:r>
            <a:r>
              <a:rPr lang="en-US" sz="1000" dirty="0"/>
              <a:t>2022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0782EE-BF63-0645-9B0C-609ED79B18DA}"/>
              </a:ext>
            </a:extLst>
          </p:cNvPr>
          <p:cNvSpPr txBox="1"/>
          <p:nvPr/>
        </p:nvSpPr>
        <p:spPr>
          <a:xfrm rot="18000000">
            <a:off x="9256115" y="21541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124DD-2D1F-E74D-9F22-6539C97C00A4}"/>
              </a:ext>
            </a:extLst>
          </p:cNvPr>
          <p:cNvSpPr txBox="1"/>
          <p:nvPr/>
        </p:nvSpPr>
        <p:spPr>
          <a:xfrm rot="18000000">
            <a:off x="9546738" y="2248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03.</a:t>
            </a:r>
            <a:r>
              <a:rPr lang="en-US" sz="1000" dirty="0"/>
              <a:t>2022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614327-8A26-D94B-89EF-71E93A0B729D}"/>
              </a:ext>
            </a:extLst>
          </p:cNvPr>
          <p:cNvSpPr txBox="1"/>
          <p:nvPr/>
        </p:nvSpPr>
        <p:spPr>
          <a:xfrm rot="18000000">
            <a:off x="9837361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04.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00B861-6954-9747-BB8D-B2FFC6B6BAC3}"/>
              </a:ext>
            </a:extLst>
          </p:cNvPr>
          <p:cNvSpPr txBox="1"/>
          <p:nvPr/>
        </p:nvSpPr>
        <p:spPr>
          <a:xfrm rot="18000000">
            <a:off x="10121938" y="21541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05.</a:t>
            </a:r>
            <a:r>
              <a:rPr lang="en-US" sz="1000" dirty="0"/>
              <a:t>2022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0F2212B-8989-FE41-B753-7ADAF6462C7C}"/>
              </a:ext>
            </a:extLst>
          </p:cNvPr>
          <p:cNvSpPr/>
          <p:nvPr/>
        </p:nvSpPr>
        <p:spPr>
          <a:xfrm>
            <a:off x="3456660" y="2402250"/>
            <a:ext cx="1455094" cy="97065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3.10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1E425C4-B494-354F-AFBD-7A63928FFB45}"/>
              </a:ext>
            </a:extLst>
          </p:cNvPr>
          <p:cNvSpPr/>
          <p:nvPr/>
        </p:nvSpPr>
        <p:spPr>
          <a:xfrm>
            <a:off x="4911755" y="2402250"/>
            <a:ext cx="2011206" cy="97065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7EA0630-BC73-724B-B04F-DCED5753508D}"/>
              </a:ext>
            </a:extLst>
          </p:cNvPr>
          <p:cNvSpPr/>
          <p:nvPr/>
        </p:nvSpPr>
        <p:spPr>
          <a:xfrm>
            <a:off x="6917620" y="3645923"/>
            <a:ext cx="1459555" cy="97065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3.11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B148E1F-1967-2741-9CCF-62AF15A8FD1F}"/>
              </a:ext>
            </a:extLst>
          </p:cNvPr>
          <p:cNvSpPr/>
          <p:nvPr/>
        </p:nvSpPr>
        <p:spPr>
          <a:xfrm>
            <a:off x="8377174" y="3645923"/>
            <a:ext cx="2009657" cy="97065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B532D4A4-DF3E-0A43-BC17-CDBAA40794B9}"/>
              </a:ext>
            </a:extLst>
          </p:cNvPr>
          <p:cNvCxnSpPr>
            <a:cxnSpLocks/>
          </p:cNvCxnSpPr>
          <p:nvPr/>
        </p:nvCxnSpPr>
        <p:spPr>
          <a:xfrm>
            <a:off x="10660244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5E8762A-26FB-C246-949E-014E1F0B41E0}"/>
              </a:ext>
            </a:extLst>
          </p:cNvPr>
          <p:cNvCxnSpPr>
            <a:cxnSpLocks/>
          </p:cNvCxnSpPr>
          <p:nvPr/>
        </p:nvCxnSpPr>
        <p:spPr>
          <a:xfrm>
            <a:off x="10950867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E3F7F8AD-5B8B-694F-9FF4-86BD791670F3}"/>
              </a:ext>
            </a:extLst>
          </p:cNvPr>
          <p:cNvCxnSpPr>
            <a:cxnSpLocks/>
          </p:cNvCxnSpPr>
          <p:nvPr/>
        </p:nvCxnSpPr>
        <p:spPr>
          <a:xfrm>
            <a:off x="11241490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4454CC0-B409-A94C-A610-3867C16258AB}"/>
              </a:ext>
            </a:extLst>
          </p:cNvPr>
          <p:cNvCxnSpPr>
            <a:cxnSpLocks/>
          </p:cNvCxnSpPr>
          <p:nvPr/>
        </p:nvCxnSpPr>
        <p:spPr>
          <a:xfrm>
            <a:off x="11532113" y="703874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70C9407-7443-EF46-AFB3-C141AF7E7664}"/>
              </a:ext>
            </a:extLst>
          </p:cNvPr>
          <p:cNvCxnSpPr>
            <a:cxnSpLocks/>
          </p:cNvCxnSpPr>
          <p:nvPr/>
        </p:nvCxnSpPr>
        <p:spPr>
          <a:xfrm>
            <a:off x="11822736" y="703874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439DE941-5942-1E4A-A895-6CC37A03A11E}"/>
              </a:ext>
            </a:extLst>
          </p:cNvPr>
          <p:cNvSpPr txBox="1"/>
          <p:nvPr/>
        </p:nvSpPr>
        <p:spPr>
          <a:xfrm rot="18000000">
            <a:off x="10405523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06.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B2C503-A1F5-C946-91C8-35351339CC0B}"/>
              </a:ext>
            </a:extLst>
          </p:cNvPr>
          <p:cNvSpPr txBox="1"/>
          <p:nvPr/>
        </p:nvSpPr>
        <p:spPr>
          <a:xfrm rot="18000000">
            <a:off x="10696146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07.</a:t>
            </a:r>
            <a:r>
              <a:rPr lang="en-US" sz="1000" dirty="0"/>
              <a:t>2022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0F6DC2CF-E7C7-0642-B442-4B937D3FE0C8}"/>
              </a:ext>
            </a:extLst>
          </p:cNvPr>
          <p:cNvSpPr txBox="1"/>
          <p:nvPr/>
        </p:nvSpPr>
        <p:spPr>
          <a:xfrm rot="18000000">
            <a:off x="10980723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08.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C246ADC-10F3-794C-A90F-FA9118D39D56}"/>
              </a:ext>
            </a:extLst>
          </p:cNvPr>
          <p:cNvSpPr txBox="1"/>
          <p:nvPr/>
        </p:nvSpPr>
        <p:spPr>
          <a:xfrm rot="18000000">
            <a:off x="11271346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09.</a:t>
            </a:r>
            <a:r>
              <a:rPr lang="en-US" sz="1000" dirty="0"/>
              <a:t>2022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FDDDDF9-F776-B348-9231-C4856EE8DA49}"/>
              </a:ext>
            </a:extLst>
          </p:cNvPr>
          <p:cNvSpPr txBox="1"/>
          <p:nvPr/>
        </p:nvSpPr>
        <p:spPr>
          <a:xfrm rot="18000000">
            <a:off x="11561969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0EA27FB-79AD-F745-B960-7191C43DBF17}"/>
              </a:ext>
            </a:extLst>
          </p:cNvPr>
          <p:cNvSpPr txBox="1"/>
          <p:nvPr/>
        </p:nvSpPr>
        <p:spPr>
          <a:xfrm>
            <a:off x="4304637" y="1173031"/>
            <a:ext cx="36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rc1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ECC6E332-25A3-BE46-BF34-63BB9946912D}"/>
              </a:ext>
            </a:extLst>
          </p:cNvPr>
          <p:cNvSpPr/>
          <p:nvPr/>
        </p:nvSpPr>
        <p:spPr>
          <a:xfrm>
            <a:off x="4331317" y="1173031"/>
            <a:ext cx="48106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FFDF0458-6FD2-104E-9CC6-185F3DF0F73C}"/>
              </a:ext>
            </a:extLst>
          </p:cNvPr>
          <p:cNvSpPr txBox="1"/>
          <p:nvPr/>
        </p:nvSpPr>
        <p:spPr>
          <a:xfrm>
            <a:off x="4588170" y="1424738"/>
            <a:ext cx="36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rc2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5EF0799-5C43-834C-8D96-5632B003699E}"/>
              </a:ext>
            </a:extLst>
          </p:cNvPr>
          <p:cNvSpPr/>
          <p:nvPr/>
        </p:nvSpPr>
        <p:spPr>
          <a:xfrm>
            <a:off x="4614850" y="1424738"/>
            <a:ext cx="48106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A67CC5A-8231-844D-9937-374E5094CF77}"/>
              </a:ext>
            </a:extLst>
          </p:cNvPr>
          <p:cNvSpPr txBox="1"/>
          <p:nvPr/>
        </p:nvSpPr>
        <p:spPr>
          <a:xfrm>
            <a:off x="2298369" y="188728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a4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A736E3A-8F88-C04E-B898-4EF69C7D3BBB}"/>
              </a:ext>
            </a:extLst>
          </p:cNvPr>
          <p:cNvSpPr/>
          <p:nvPr/>
        </p:nvSpPr>
        <p:spPr>
          <a:xfrm>
            <a:off x="2318272" y="1877123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EECC701-6D25-A24A-8D90-8E2B586C9227}"/>
              </a:ext>
            </a:extLst>
          </p:cNvPr>
          <p:cNvSpPr txBox="1"/>
          <p:nvPr/>
        </p:nvSpPr>
        <p:spPr>
          <a:xfrm>
            <a:off x="2561762" y="1176879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a5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EA2E4A-989F-7A4B-9256-4F09BF186383}"/>
              </a:ext>
            </a:extLst>
          </p:cNvPr>
          <p:cNvSpPr/>
          <p:nvPr/>
        </p:nvSpPr>
        <p:spPr>
          <a:xfrm>
            <a:off x="2581665" y="1176879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F81D510-A25D-8441-9A36-0BB656AEED61}"/>
              </a:ext>
            </a:extLst>
          </p:cNvPr>
          <p:cNvSpPr txBox="1"/>
          <p:nvPr/>
        </p:nvSpPr>
        <p:spPr>
          <a:xfrm>
            <a:off x="2865105" y="142473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a6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77365D6-5C06-AF42-8379-AB3F8B7DC051}"/>
              </a:ext>
            </a:extLst>
          </p:cNvPr>
          <p:cNvSpPr/>
          <p:nvPr/>
        </p:nvSpPr>
        <p:spPr>
          <a:xfrm>
            <a:off x="2885008" y="142310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1D3F8FB-8168-6441-A0ED-F19C04509875}"/>
              </a:ext>
            </a:extLst>
          </p:cNvPr>
          <p:cNvSpPr txBox="1"/>
          <p:nvPr/>
        </p:nvSpPr>
        <p:spPr>
          <a:xfrm>
            <a:off x="3143792" y="168058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a7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70BF383-1DDB-4B45-9483-F751E15B6292}"/>
              </a:ext>
            </a:extLst>
          </p:cNvPr>
          <p:cNvSpPr/>
          <p:nvPr/>
        </p:nvSpPr>
        <p:spPr>
          <a:xfrm>
            <a:off x="3163695" y="1680585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0A5554-C9CF-F445-87BA-CCD8A233BC12}"/>
              </a:ext>
            </a:extLst>
          </p:cNvPr>
          <p:cNvSpPr txBox="1"/>
          <p:nvPr/>
        </p:nvSpPr>
        <p:spPr>
          <a:xfrm>
            <a:off x="3441034" y="1176879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b1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7F03B2E-A4BE-9640-A997-621C3B3704A7}"/>
              </a:ext>
            </a:extLst>
          </p:cNvPr>
          <p:cNvSpPr/>
          <p:nvPr/>
        </p:nvSpPr>
        <p:spPr>
          <a:xfrm>
            <a:off x="3460936" y="1181692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8EE36EA-E6FD-9147-82EA-CE0AA7C001FB}"/>
              </a:ext>
            </a:extLst>
          </p:cNvPr>
          <p:cNvSpPr txBox="1"/>
          <p:nvPr/>
        </p:nvSpPr>
        <p:spPr>
          <a:xfrm>
            <a:off x="3618689" y="1423100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b2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4FBEC7E-52CE-6248-825B-A662CC2C958B}"/>
              </a:ext>
            </a:extLst>
          </p:cNvPr>
          <p:cNvSpPr/>
          <p:nvPr/>
        </p:nvSpPr>
        <p:spPr>
          <a:xfrm>
            <a:off x="3638591" y="1423100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E313BD3-669C-DB4A-8812-8B0D0C2C8838}"/>
              </a:ext>
            </a:extLst>
          </p:cNvPr>
          <p:cNvSpPr txBox="1"/>
          <p:nvPr/>
        </p:nvSpPr>
        <p:spPr>
          <a:xfrm>
            <a:off x="3857829" y="1664508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b3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91DD4B4F-A113-3740-BF01-895BA81F2E68}"/>
              </a:ext>
            </a:extLst>
          </p:cNvPr>
          <p:cNvSpPr/>
          <p:nvPr/>
        </p:nvSpPr>
        <p:spPr>
          <a:xfrm>
            <a:off x="3877731" y="1664508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CD3CF64-7616-004F-9450-42AFFFC91D36}"/>
              </a:ext>
            </a:extLst>
          </p:cNvPr>
          <p:cNvSpPr txBox="1"/>
          <p:nvPr/>
        </p:nvSpPr>
        <p:spPr>
          <a:xfrm>
            <a:off x="4083072" y="1898835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33F9CE1-7075-2E41-A3D1-68FFC2EA8A78}"/>
              </a:ext>
            </a:extLst>
          </p:cNvPr>
          <p:cNvSpPr/>
          <p:nvPr/>
        </p:nvSpPr>
        <p:spPr>
          <a:xfrm>
            <a:off x="4102545" y="1904151"/>
            <a:ext cx="50400" cy="2245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CC35933-04CA-BC4A-B668-E8E18403458B}"/>
              </a:ext>
            </a:extLst>
          </p:cNvPr>
          <p:cNvSpPr txBox="1"/>
          <p:nvPr/>
        </p:nvSpPr>
        <p:spPr>
          <a:xfrm>
            <a:off x="1425247" y="117808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7E42F7DF-52A5-7F41-9B87-26E86E7CEED3}"/>
              </a:ext>
            </a:extLst>
          </p:cNvPr>
          <p:cNvSpPr/>
          <p:nvPr/>
        </p:nvSpPr>
        <p:spPr>
          <a:xfrm>
            <a:off x="1440337" y="117808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BBA4302B-97E3-AD4F-8C37-4E517157B561}"/>
              </a:ext>
            </a:extLst>
          </p:cNvPr>
          <p:cNvSpPr txBox="1"/>
          <p:nvPr/>
        </p:nvSpPr>
        <p:spPr>
          <a:xfrm>
            <a:off x="1705326" y="141828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40445C9C-FD6C-C145-831B-63473E51CF08}"/>
              </a:ext>
            </a:extLst>
          </p:cNvPr>
          <p:cNvSpPr/>
          <p:nvPr/>
        </p:nvSpPr>
        <p:spPr>
          <a:xfrm>
            <a:off x="1725229" y="141828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E2C7891-FC21-334A-BF4A-16D963CD3150}"/>
              </a:ext>
            </a:extLst>
          </p:cNvPr>
          <p:cNvSpPr txBox="1"/>
          <p:nvPr/>
        </p:nvSpPr>
        <p:spPr>
          <a:xfrm>
            <a:off x="2004086" y="166834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1B42691-0586-0B45-9913-A7264C02C0B9}"/>
              </a:ext>
            </a:extLst>
          </p:cNvPr>
          <p:cNvSpPr/>
          <p:nvPr/>
        </p:nvSpPr>
        <p:spPr>
          <a:xfrm>
            <a:off x="2023989" y="1668348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82F7632-5DAF-1F4A-A96C-EFA5627D5138}"/>
              </a:ext>
            </a:extLst>
          </p:cNvPr>
          <p:cNvSpPr txBox="1"/>
          <p:nvPr/>
        </p:nvSpPr>
        <p:spPr>
          <a:xfrm>
            <a:off x="5761085" y="313740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a4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20C2FC7B-B217-E74E-91D0-1A4178E59F99}"/>
              </a:ext>
            </a:extLst>
          </p:cNvPr>
          <p:cNvSpPr/>
          <p:nvPr/>
        </p:nvSpPr>
        <p:spPr>
          <a:xfrm>
            <a:off x="5780988" y="312724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39BC3D3-5689-344B-A443-95577D6AC364}"/>
              </a:ext>
            </a:extLst>
          </p:cNvPr>
          <p:cNvSpPr txBox="1"/>
          <p:nvPr/>
        </p:nvSpPr>
        <p:spPr>
          <a:xfrm>
            <a:off x="6037198" y="240049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a5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615FE16F-6DBF-824E-953A-4C555042EABA}"/>
              </a:ext>
            </a:extLst>
          </p:cNvPr>
          <p:cNvSpPr/>
          <p:nvPr/>
        </p:nvSpPr>
        <p:spPr>
          <a:xfrm>
            <a:off x="6057101" y="240049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5E310240-4F39-DC49-BCC4-590DA821005C}"/>
              </a:ext>
            </a:extLst>
          </p:cNvPr>
          <p:cNvSpPr txBox="1"/>
          <p:nvPr/>
        </p:nvSpPr>
        <p:spPr>
          <a:xfrm>
            <a:off x="6322140" y="2653168"/>
            <a:ext cx="311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a6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2672C61-4316-7444-8000-CFDD967C8616}"/>
              </a:ext>
            </a:extLst>
          </p:cNvPr>
          <p:cNvSpPr/>
          <p:nvPr/>
        </p:nvSpPr>
        <p:spPr>
          <a:xfrm>
            <a:off x="6342043" y="2653168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C90C624-816C-D84A-8EB4-7C6DB9CF9695}"/>
              </a:ext>
            </a:extLst>
          </p:cNvPr>
          <p:cNvSpPr txBox="1"/>
          <p:nvPr/>
        </p:nvSpPr>
        <p:spPr>
          <a:xfrm>
            <a:off x="6599695" y="2916598"/>
            <a:ext cx="311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a7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3C11E02-6D7E-194B-95B6-48AE7B2E6351}"/>
              </a:ext>
            </a:extLst>
          </p:cNvPr>
          <p:cNvSpPr/>
          <p:nvPr/>
        </p:nvSpPr>
        <p:spPr>
          <a:xfrm>
            <a:off x="6619598" y="2916598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3EBC9ED6-47C4-6E48-BB27-40113CCC4749}"/>
              </a:ext>
            </a:extLst>
          </p:cNvPr>
          <p:cNvSpPr txBox="1"/>
          <p:nvPr/>
        </p:nvSpPr>
        <p:spPr>
          <a:xfrm>
            <a:off x="4894724" y="240295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60FF1D8B-E0F6-FF4B-A7E5-67BFBF1258DD}"/>
              </a:ext>
            </a:extLst>
          </p:cNvPr>
          <p:cNvSpPr/>
          <p:nvPr/>
        </p:nvSpPr>
        <p:spPr>
          <a:xfrm>
            <a:off x="4914627" y="240295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6FB370B-FEDB-B747-A51C-F7C685336D63}"/>
              </a:ext>
            </a:extLst>
          </p:cNvPr>
          <p:cNvSpPr txBox="1"/>
          <p:nvPr/>
        </p:nvSpPr>
        <p:spPr>
          <a:xfrm>
            <a:off x="5168042" y="264714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2CC06D2-365D-774A-8D67-9335267D3E1C}"/>
              </a:ext>
            </a:extLst>
          </p:cNvPr>
          <p:cNvSpPr/>
          <p:nvPr/>
        </p:nvSpPr>
        <p:spPr>
          <a:xfrm>
            <a:off x="5187945" y="264714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A4CB93B-6712-C448-9D26-FED4FAE6D10D}"/>
              </a:ext>
            </a:extLst>
          </p:cNvPr>
          <p:cNvSpPr txBox="1"/>
          <p:nvPr/>
        </p:nvSpPr>
        <p:spPr>
          <a:xfrm>
            <a:off x="5466802" y="289720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BC394ED-C84F-CA49-872E-3E0DACB4B8E1}"/>
              </a:ext>
            </a:extLst>
          </p:cNvPr>
          <p:cNvSpPr/>
          <p:nvPr/>
        </p:nvSpPr>
        <p:spPr>
          <a:xfrm>
            <a:off x="5486705" y="2897208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9AA4E2E0-53D7-FA42-8F9E-0F23F064093D}"/>
              </a:ext>
            </a:extLst>
          </p:cNvPr>
          <p:cNvSpPr txBox="1"/>
          <p:nvPr/>
        </p:nvSpPr>
        <p:spPr>
          <a:xfrm>
            <a:off x="11797148" y="3641226"/>
            <a:ext cx="51167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3.11.0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27566FFE-31FB-214E-9B0F-1503CEC9F86D}"/>
              </a:ext>
            </a:extLst>
          </p:cNvPr>
          <p:cNvSpPr/>
          <p:nvPr/>
        </p:nvSpPr>
        <p:spPr>
          <a:xfrm>
            <a:off x="11817050" y="3641226"/>
            <a:ext cx="45719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1305373-C7EF-0348-B9C6-B64205416413}"/>
              </a:ext>
            </a:extLst>
          </p:cNvPr>
          <p:cNvSpPr txBox="1"/>
          <p:nvPr/>
        </p:nvSpPr>
        <p:spPr>
          <a:xfrm>
            <a:off x="9222284" y="438681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a4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48F5259-4D41-BC40-9673-FFBC1BA10E75}"/>
              </a:ext>
            </a:extLst>
          </p:cNvPr>
          <p:cNvSpPr/>
          <p:nvPr/>
        </p:nvSpPr>
        <p:spPr>
          <a:xfrm>
            <a:off x="9242187" y="436649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59790125-3779-2F4B-8751-8ABF0C408D51}"/>
              </a:ext>
            </a:extLst>
          </p:cNvPr>
          <p:cNvSpPr txBox="1"/>
          <p:nvPr/>
        </p:nvSpPr>
        <p:spPr>
          <a:xfrm>
            <a:off x="8359540" y="365000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673E9CC-D016-DC4E-A36A-42DAA1E46C80}"/>
              </a:ext>
            </a:extLst>
          </p:cNvPr>
          <p:cNvSpPr/>
          <p:nvPr/>
        </p:nvSpPr>
        <p:spPr>
          <a:xfrm>
            <a:off x="8376268" y="3646825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C48FADF3-21DB-C74C-A7CB-6403FA8ABA5A}"/>
              </a:ext>
            </a:extLst>
          </p:cNvPr>
          <p:cNvSpPr txBox="1"/>
          <p:nvPr/>
        </p:nvSpPr>
        <p:spPr>
          <a:xfrm>
            <a:off x="8629241" y="389655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831FC62-7CCA-3046-89A7-A2CD91EB44F2}"/>
              </a:ext>
            </a:extLst>
          </p:cNvPr>
          <p:cNvSpPr/>
          <p:nvPr/>
        </p:nvSpPr>
        <p:spPr>
          <a:xfrm>
            <a:off x="8649144" y="389655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885952A9-DE37-B542-8C9E-731B07EDEDAB}"/>
              </a:ext>
            </a:extLst>
          </p:cNvPr>
          <p:cNvSpPr txBox="1"/>
          <p:nvPr/>
        </p:nvSpPr>
        <p:spPr>
          <a:xfrm>
            <a:off x="8928001" y="4146611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B1208B0-C60B-2049-A8BF-352C5ACF37AE}"/>
              </a:ext>
            </a:extLst>
          </p:cNvPr>
          <p:cNvSpPr/>
          <p:nvPr/>
        </p:nvSpPr>
        <p:spPr>
          <a:xfrm>
            <a:off x="8947904" y="4146611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3FA967A-634C-A844-9DA8-C58E543CA51C}"/>
              </a:ext>
            </a:extLst>
          </p:cNvPr>
          <p:cNvSpPr/>
          <p:nvPr/>
        </p:nvSpPr>
        <p:spPr>
          <a:xfrm>
            <a:off x="4912359" y="745531"/>
            <a:ext cx="5470970" cy="137947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AB946E0-4E85-1644-B358-FD0377AFA4C5}"/>
              </a:ext>
            </a:extLst>
          </p:cNvPr>
          <p:cNvSpPr txBox="1"/>
          <p:nvPr/>
        </p:nvSpPr>
        <p:spPr>
          <a:xfrm>
            <a:off x="4922107" y="1176989"/>
            <a:ext cx="44972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3.9.0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758F0C12-303B-584D-A845-75C75AC3C6D3}"/>
              </a:ext>
            </a:extLst>
          </p:cNvPr>
          <p:cNvSpPr/>
          <p:nvPr/>
        </p:nvSpPr>
        <p:spPr>
          <a:xfrm>
            <a:off x="4914994" y="1177637"/>
            <a:ext cx="45719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7B92958-CBD1-E948-BCF9-3EDA79CA2CA0}"/>
              </a:ext>
            </a:extLst>
          </p:cNvPr>
          <p:cNvSpPr txBox="1"/>
          <p:nvPr/>
        </p:nvSpPr>
        <p:spPr>
          <a:xfrm>
            <a:off x="9489366" y="364553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a5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2AAE5B4-AC65-6049-BC2D-B3BBAC91F458}"/>
              </a:ext>
            </a:extLst>
          </p:cNvPr>
          <p:cNvSpPr/>
          <p:nvPr/>
        </p:nvSpPr>
        <p:spPr>
          <a:xfrm>
            <a:off x="9509269" y="364553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DA59F0A6-B012-4E44-BBA0-BAA267C37F6D}"/>
              </a:ext>
            </a:extLst>
          </p:cNvPr>
          <p:cNvSpPr txBox="1"/>
          <p:nvPr/>
        </p:nvSpPr>
        <p:spPr>
          <a:xfrm>
            <a:off x="9775981" y="388908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a6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A796C95C-926D-4649-B7E6-361F6794C5A6}"/>
              </a:ext>
            </a:extLst>
          </p:cNvPr>
          <p:cNvSpPr/>
          <p:nvPr/>
        </p:nvSpPr>
        <p:spPr>
          <a:xfrm>
            <a:off x="9795884" y="3887445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07227F4-D60B-604D-965B-A0D95DE11270}"/>
              </a:ext>
            </a:extLst>
          </p:cNvPr>
          <p:cNvSpPr txBox="1"/>
          <p:nvPr/>
        </p:nvSpPr>
        <p:spPr>
          <a:xfrm>
            <a:off x="10071396" y="414493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a7</a:t>
            </a: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7C0B08E9-1DA4-734E-9908-4D158EFE92DF}"/>
              </a:ext>
            </a:extLst>
          </p:cNvPr>
          <p:cNvSpPr/>
          <p:nvPr/>
        </p:nvSpPr>
        <p:spPr>
          <a:xfrm>
            <a:off x="10091299" y="414493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C1EDB0E-1D16-2F43-93E7-4CE14646FEB1}"/>
              </a:ext>
            </a:extLst>
          </p:cNvPr>
          <p:cNvCxnSpPr>
            <a:cxnSpLocks/>
          </p:cNvCxnSpPr>
          <p:nvPr/>
        </p:nvCxnSpPr>
        <p:spPr>
          <a:xfrm>
            <a:off x="4910063" y="1160052"/>
            <a:ext cx="5473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F393C5EB-41DC-C248-A346-E6BADFF3CED5}"/>
              </a:ext>
            </a:extLst>
          </p:cNvPr>
          <p:cNvCxnSpPr/>
          <p:nvPr/>
        </p:nvCxnSpPr>
        <p:spPr>
          <a:xfrm>
            <a:off x="282261" y="1160427"/>
            <a:ext cx="1159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C9DC0538-33F8-E74F-B524-58FDCC64E542}"/>
              </a:ext>
            </a:extLst>
          </p:cNvPr>
          <p:cNvCxnSpPr/>
          <p:nvPr/>
        </p:nvCxnSpPr>
        <p:spPr>
          <a:xfrm>
            <a:off x="1464621" y="1160427"/>
            <a:ext cx="1991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9196E0F4-08D3-E741-9BF5-95672EDA9715}"/>
              </a:ext>
            </a:extLst>
          </p:cNvPr>
          <p:cNvCxnSpPr/>
          <p:nvPr/>
        </p:nvCxnSpPr>
        <p:spPr>
          <a:xfrm>
            <a:off x="3467169" y="1160427"/>
            <a:ext cx="11618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7A222684-2F33-454E-A89B-4612BA0DA6AE}"/>
              </a:ext>
            </a:extLst>
          </p:cNvPr>
          <p:cNvCxnSpPr>
            <a:cxnSpLocks/>
          </p:cNvCxnSpPr>
          <p:nvPr/>
        </p:nvCxnSpPr>
        <p:spPr>
          <a:xfrm>
            <a:off x="4615487" y="1161029"/>
            <a:ext cx="2945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TextBox 534">
            <a:extLst>
              <a:ext uri="{FF2B5EF4-FFF2-40B4-BE49-F238E27FC236}">
                <a16:creationId xmlns:a16="http://schemas.microsoft.com/office/drawing/2014/main" id="{EEAFE8EB-54CE-3745-B137-FCDD76DDA093}"/>
              </a:ext>
            </a:extLst>
          </p:cNvPr>
          <p:cNvSpPr txBox="1"/>
          <p:nvPr/>
        </p:nvSpPr>
        <p:spPr>
          <a:xfrm>
            <a:off x="400769" y="807653"/>
            <a:ext cx="92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Pre-alpha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F658C049-E707-0040-883E-CA6064B7F2F4}"/>
              </a:ext>
            </a:extLst>
          </p:cNvPr>
          <p:cNvSpPr txBox="1"/>
          <p:nvPr/>
        </p:nvSpPr>
        <p:spPr>
          <a:xfrm>
            <a:off x="1917887" y="809877"/>
            <a:ext cx="1047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Alpha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B299BC2C-1E4D-D54B-9D1C-9C008F8DCCF0}"/>
              </a:ext>
            </a:extLst>
          </p:cNvPr>
          <p:cNvSpPr txBox="1"/>
          <p:nvPr/>
        </p:nvSpPr>
        <p:spPr>
          <a:xfrm>
            <a:off x="3463012" y="808825"/>
            <a:ext cx="87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Beta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84D24679-A66F-8E4E-A79A-E3EFB52DD621}"/>
              </a:ext>
            </a:extLst>
          </p:cNvPr>
          <p:cNvSpPr txBox="1"/>
          <p:nvPr/>
        </p:nvSpPr>
        <p:spPr>
          <a:xfrm>
            <a:off x="4334881" y="811005"/>
            <a:ext cx="5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RC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0050C14C-7087-BA4A-BDD4-139FE6FCB3D6}"/>
              </a:ext>
            </a:extLst>
          </p:cNvPr>
          <p:cNvSpPr txBox="1"/>
          <p:nvPr/>
        </p:nvSpPr>
        <p:spPr>
          <a:xfrm>
            <a:off x="4908374" y="800845"/>
            <a:ext cx="518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Full bugfix support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D96E1B4C-3295-2C40-B144-E7B1DD33421D}"/>
              </a:ext>
            </a:extLst>
          </p:cNvPr>
          <p:cNvSpPr txBox="1"/>
          <p:nvPr/>
        </p:nvSpPr>
        <p:spPr>
          <a:xfrm>
            <a:off x="10386830" y="802734"/>
            <a:ext cx="201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3½ years of security fixes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46EC0B73-197B-C04D-91E1-7EF087705508}"/>
              </a:ext>
            </a:extLst>
          </p:cNvPr>
          <p:cNvSpPr/>
          <p:nvPr/>
        </p:nvSpPr>
        <p:spPr>
          <a:xfrm>
            <a:off x="10381358" y="4889596"/>
            <a:ext cx="1441379" cy="97065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3.12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B0B3A5AD-55A4-5D4C-802C-01EDFEC5FE95}"/>
              </a:ext>
            </a:extLst>
          </p:cNvPr>
          <p:cNvSpPr txBox="1"/>
          <p:nvPr/>
        </p:nvSpPr>
        <p:spPr>
          <a:xfrm>
            <a:off x="5495382" y="1422451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3.9.1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DB7DCD76-3391-9A43-B51C-5E412263CAA4}"/>
              </a:ext>
            </a:extLst>
          </p:cNvPr>
          <p:cNvSpPr/>
          <p:nvPr/>
        </p:nvSpPr>
        <p:spPr>
          <a:xfrm>
            <a:off x="5484409" y="1423100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E04CEA9E-9AF6-D240-BF33-604183A2BB20}"/>
              </a:ext>
            </a:extLst>
          </p:cNvPr>
          <p:cNvSpPr txBox="1"/>
          <p:nvPr/>
        </p:nvSpPr>
        <p:spPr>
          <a:xfrm>
            <a:off x="6061116" y="1650908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3.9.2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3BA6A4-3CE3-5B4C-93EF-323B50590461}"/>
              </a:ext>
            </a:extLst>
          </p:cNvPr>
          <p:cNvSpPr/>
          <p:nvPr/>
        </p:nvSpPr>
        <p:spPr>
          <a:xfrm>
            <a:off x="6054003" y="1651557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0E5D56AF-79E4-7F4E-AEBF-D01C143E10F8}"/>
              </a:ext>
            </a:extLst>
          </p:cNvPr>
          <p:cNvSpPr txBox="1"/>
          <p:nvPr/>
        </p:nvSpPr>
        <p:spPr>
          <a:xfrm>
            <a:off x="6645496" y="1891195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3.9.3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31E340D-0FBF-4C42-9DF6-361C005ECF56}"/>
              </a:ext>
            </a:extLst>
          </p:cNvPr>
          <p:cNvSpPr/>
          <p:nvPr/>
        </p:nvSpPr>
        <p:spPr>
          <a:xfrm>
            <a:off x="6629561" y="1891843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8B120278-2EF0-6941-9023-6DE88B5E78C4}"/>
              </a:ext>
            </a:extLst>
          </p:cNvPr>
          <p:cNvSpPr txBox="1"/>
          <p:nvPr/>
        </p:nvSpPr>
        <p:spPr>
          <a:xfrm>
            <a:off x="7225280" y="1197060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3.9.4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6C7493A3-DA80-244C-B04D-BB5A195958A2}"/>
              </a:ext>
            </a:extLst>
          </p:cNvPr>
          <p:cNvSpPr/>
          <p:nvPr/>
        </p:nvSpPr>
        <p:spPr>
          <a:xfrm>
            <a:off x="7214307" y="1197709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136D1BDD-37C1-A145-B225-C92CFF8FE10B}"/>
              </a:ext>
            </a:extLst>
          </p:cNvPr>
          <p:cNvSpPr txBox="1"/>
          <p:nvPr/>
        </p:nvSpPr>
        <p:spPr>
          <a:xfrm>
            <a:off x="7799437" y="1422451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E7652C49-821A-084B-B331-AA056ED6A5B2}"/>
              </a:ext>
            </a:extLst>
          </p:cNvPr>
          <p:cNvSpPr/>
          <p:nvPr/>
        </p:nvSpPr>
        <p:spPr>
          <a:xfrm>
            <a:off x="7788464" y="1423100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25FD0FC-215A-4E42-8D8B-A8760A1766F0}"/>
              </a:ext>
            </a:extLst>
          </p:cNvPr>
          <p:cNvSpPr txBox="1"/>
          <p:nvPr/>
        </p:nvSpPr>
        <p:spPr>
          <a:xfrm>
            <a:off x="8382395" y="1664545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3.9.6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A83C3EB-400F-804F-A5BA-CEEDAE251463}"/>
              </a:ext>
            </a:extLst>
          </p:cNvPr>
          <p:cNvSpPr/>
          <p:nvPr/>
        </p:nvSpPr>
        <p:spPr>
          <a:xfrm>
            <a:off x="8375282" y="1665194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4B20C2-FC0A-9446-A480-109D8770D7AB}"/>
              </a:ext>
            </a:extLst>
          </p:cNvPr>
          <p:cNvSpPr txBox="1"/>
          <p:nvPr/>
        </p:nvSpPr>
        <p:spPr>
          <a:xfrm>
            <a:off x="8966234" y="1891195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3.9.7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0EA82551-EE9B-EF4A-9980-0C5D8B193E07}"/>
              </a:ext>
            </a:extLst>
          </p:cNvPr>
          <p:cNvSpPr/>
          <p:nvPr/>
        </p:nvSpPr>
        <p:spPr>
          <a:xfrm>
            <a:off x="8950299" y="1891843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8B0A2BAC-2A97-FA42-B2FB-8E2FDA5010B5}"/>
              </a:ext>
            </a:extLst>
          </p:cNvPr>
          <p:cNvSpPr txBox="1"/>
          <p:nvPr/>
        </p:nvSpPr>
        <p:spPr>
          <a:xfrm>
            <a:off x="9518887" y="1187064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3.9.8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E6906611-AD19-BB41-B12B-CDA45C3D8FDC}"/>
              </a:ext>
            </a:extLst>
          </p:cNvPr>
          <p:cNvSpPr/>
          <p:nvPr/>
        </p:nvSpPr>
        <p:spPr>
          <a:xfrm>
            <a:off x="9507914" y="1187713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F611EE5B-4669-AF41-9495-5A2DFBCB5CF9}"/>
              </a:ext>
            </a:extLst>
          </p:cNvPr>
          <p:cNvSpPr/>
          <p:nvPr/>
        </p:nvSpPr>
        <p:spPr>
          <a:xfrm>
            <a:off x="8363702" y="2406947"/>
            <a:ext cx="4596648" cy="96596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D4B7A3BA-8E77-2841-BD46-CF7353DD4CC4}"/>
              </a:ext>
            </a:extLst>
          </p:cNvPr>
          <p:cNvSpPr txBox="1"/>
          <p:nvPr/>
        </p:nvSpPr>
        <p:spPr>
          <a:xfrm>
            <a:off x="8376751" y="2405310"/>
            <a:ext cx="515831" cy="264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000" b="1" dirty="0"/>
              <a:t>3.10.0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5A4AA004-0365-314E-A735-AA47804F619B}"/>
              </a:ext>
            </a:extLst>
          </p:cNvPr>
          <p:cNvSpPr/>
          <p:nvPr/>
        </p:nvSpPr>
        <p:spPr>
          <a:xfrm>
            <a:off x="8366337" y="2404320"/>
            <a:ext cx="45719" cy="264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D9ECE5B2-489A-4249-9DDB-6229CDD7F436}"/>
              </a:ext>
            </a:extLst>
          </p:cNvPr>
          <p:cNvSpPr/>
          <p:nvPr/>
        </p:nvSpPr>
        <p:spPr>
          <a:xfrm>
            <a:off x="11822736" y="4890579"/>
            <a:ext cx="1137613" cy="96516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89E0227-1095-9A43-8DD7-96B1094CCDE7}"/>
              </a:ext>
            </a:extLst>
          </p:cNvPr>
          <p:cNvSpPr txBox="1"/>
          <p:nvPr/>
        </p:nvSpPr>
        <p:spPr>
          <a:xfrm>
            <a:off x="8956398" y="2656903"/>
            <a:ext cx="483638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3.10.1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29B8F9D-3F2B-774C-BC33-4496D20A3FC7}"/>
              </a:ext>
            </a:extLst>
          </p:cNvPr>
          <p:cNvSpPr/>
          <p:nvPr/>
        </p:nvSpPr>
        <p:spPr>
          <a:xfrm>
            <a:off x="8945426" y="2657552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DCD300E-5C8E-304C-86FE-5EF8C98FF680}"/>
              </a:ext>
            </a:extLst>
          </p:cNvPr>
          <p:cNvSpPr txBox="1"/>
          <p:nvPr/>
        </p:nvSpPr>
        <p:spPr>
          <a:xfrm>
            <a:off x="9522132" y="2885360"/>
            <a:ext cx="499150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3.10.2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4876DB1-9322-7347-90FD-F47BC1CE949D}"/>
              </a:ext>
            </a:extLst>
          </p:cNvPr>
          <p:cNvSpPr/>
          <p:nvPr/>
        </p:nvSpPr>
        <p:spPr>
          <a:xfrm>
            <a:off x="9515020" y="2886009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1256DE1-A048-CD40-A950-597CDCB65E14}"/>
              </a:ext>
            </a:extLst>
          </p:cNvPr>
          <p:cNvSpPr txBox="1"/>
          <p:nvPr/>
        </p:nvSpPr>
        <p:spPr>
          <a:xfrm>
            <a:off x="10106512" y="3125647"/>
            <a:ext cx="482308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3.10.3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DDF8ACB-3B13-3346-92A2-89740BE4DC0F}"/>
              </a:ext>
            </a:extLst>
          </p:cNvPr>
          <p:cNvSpPr/>
          <p:nvPr/>
        </p:nvSpPr>
        <p:spPr>
          <a:xfrm>
            <a:off x="10090578" y="3126295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BF71E2C-CA43-4C49-957F-2B1C56AC533A}"/>
              </a:ext>
            </a:extLst>
          </p:cNvPr>
          <p:cNvSpPr txBox="1"/>
          <p:nvPr/>
        </p:nvSpPr>
        <p:spPr>
          <a:xfrm>
            <a:off x="10686296" y="2431512"/>
            <a:ext cx="48981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3.10.4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44B5EA0-BB86-7846-B83D-F85A9166A4C0}"/>
              </a:ext>
            </a:extLst>
          </p:cNvPr>
          <p:cNvSpPr/>
          <p:nvPr/>
        </p:nvSpPr>
        <p:spPr>
          <a:xfrm>
            <a:off x="10666226" y="2432161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0A460E9-7D62-784E-A3C5-830F7D52DDCB}"/>
              </a:ext>
            </a:extLst>
          </p:cNvPr>
          <p:cNvSpPr txBox="1"/>
          <p:nvPr/>
        </p:nvSpPr>
        <p:spPr>
          <a:xfrm>
            <a:off x="11257152" y="2656903"/>
            <a:ext cx="474014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3.10.5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7EC02B5-64A9-BF47-B806-041D325F1C08}"/>
              </a:ext>
            </a:extLst>
          </p:cNvPr>
          <p:cNvSpPr/>
          <p:nvPr/>
        </p:nvSpPr>
        <p:spPr>
          <a:xfrm>
            <a:off x="11246180" y="2657552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9873B96-18D8-2440-A42A-2F9706FE8DB1}"/>
              </a:ext>
            </a:extLst>
          </p:cNvPr>
          <p:cNvSpPr txBox="1"/>
          <p:nvPr/>
        </p:nvSpPr>
        <p:spPr>
          <a:xfrm>
            <a:off x="11826222" y="2898997"/>
            <a:ext cx="476728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3.10.6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E659A61-481B-DE42-AD6C-0A913BC29108}"/>
              </a:ext>
            </a:extLst>
          </p:cNvPr>
          <p:cNvSpPr/>
          <p:nvPr/>
        </p:nvSpPr>
        <p:spPr>
          <a:xfrm>
            <a:off x="11824874" y="2899646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926C634-1CB9-F043-A02D-0D486FAE8C10}"/>
              </a:ext>
            </a:extLst>
          </p:cNvPr>
          <p:cNvCxnSpPr>
            <a:cxnSpLocks/>
          </p:cNvCxnSpPr>
          <p:nvPr/>
        </p:nvCxnSpPr>
        <p:spPr>
          <a:xfrm>
            <a:off x="10383329" y="1156823"/>
            <a:ext cx="24529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1E199033-2824-AD48-83F2-A49619C61BF6}"/>
              </a:ext>
            </a:extLst>
          </p:cNvPr>
          <p:cNvSpPr txBox="1"/>
          <p:nvPr/>
        </p:nvSpPr>
        <p:spPr>
          <a:xfrm>
            <a:off x="10101220" y="1432312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3.9.9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3157B24-4914-874B-B6F6-1590D32A1B22}"/>
              </a:ext>
            </a:extLst>
          </p:cNvPr>
          <p:cNvSpPr/>
          <p:nvPr/>
        </p:nvSpPr>
        <p:spPr>
          <a:xfrm>
            <a:off x="10090247" y="1432961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B555B0E-3FD6-CD4E-AD68-6499427536D4}"/>
              </a:ext>
            </a:extLst>
          </p:cNvPr>
          <p:cNvSpPr txBox="1"/>
          <p:nvPr/>
        </p:nvSpPr>
        <p:spPr>
          <a:xfrm rot="18000000">
            <a:off x="11846318" y="22716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</a:t>
            </a:r>
            <a:r>
              <a:rPr lang="en-US" sz="1000" dirty="0"/>
              <a:t>2022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CC248A7-D760-7E44-843E-2802F1B9CBB1}"/>
              </a:ext>
            </a:extLst>
          </p:cNvPr>
          <p:cNvSpPr txBox="1"/>
          <p:nvPr/>
        </p:nvSpPr>
        <p:spPr>
          <a:xfrm rot="18000000">
            <a:off x="12138031" y="22716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A76DEE6E-64DC-D847-AEB7-D8A1D084B1E0}"/>
              </a:ext>
            </a:extLst>
          </p:cNvPr>
          <p:cNvSpPr txBox="1"/>
          <p:nvPr/>
        </p:nvSpPr>
        <p:spPr>
          <a:xfrm rot="18000000">
            <a:off x="12422380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01.</a:t>
            </a:r>
            <a:r>
              <a:rPr lang="en-US" sz="1000" dirty="0"/>
              <a:t>2023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6B82411-614F-C648-BEB1-279D2E977FCB}"/>
              </a:ext>
            </a:extLst>
          </p:cNvPr>
          <p:cNvSpPr txBox="1"/>
          <p:nvPr/>
        </p:nvSpPr>
        <p:spPr>
          <a:xfrm>
            <a:off x="12405569" y="3891760"/>
            <a:ext cx="483638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3.10.1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C46741B0-A1BC-D042-9865-CA7651BE0F3F}"/>
              </a:ext>
            </a:extLst>
          </p:cNvPr>
          <p:cNvSpPr/>
          <p:nvPr/>
        </p:nvSpPr>
        <p:spPr>
          <a:xfrm>
            <a:off x="12394597" y="3892409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6556700-17BD-2B4E-AD91-AE2F5F9D7CFA}"/>
              </a:ext>
            </a:extLst>
          </p:cNvPr>
          <p:cNvSpPr txBox="1"/>
          <p:nvPr/>
        </p:nvSpPr>
        <p:spPr>
          <a:xfrm>
            <a:off x="12388015" y="3138253"/>
            <a:ext cx="476728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3.10.7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E53088B-153D-3442-82E8-8A7223F9A3B5}"/>
              </a:ext>
            </a:extLst>
          </p:cNvPr>
          <p:cNvSpPr/>
          <p:nvPr/>
        </p:nvSpPr>
        <p:spPr>
          <a:xfrm>
            <a:off x="12386667" y="3138902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9999F6E-868D-9145-A0D8-545F7FCC629C}"/>
              </a:ext>
            </a:extLst>
          </p:cNvPr>
          <p:cNvSpPr txBox="1"/>
          <p:nvPr/>
        </p:nvSpPr>
        <p:spPr>
          <a:xfrm>
            <a:off x="12654697" y="562910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a4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CF23754-E075-B140-AACA-CAE11FCC5786}"/>
              </a:ext>
            </a:extLst>
          </p:cNvPr>
          <p:cNvSpPr/>
          <p:nvPr/>
        </p:nvSpPr>
        <p:spPr>
          <a:xfrm>
            <a:off x="12674600" y="5608785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A636FFC-BF21-E846-ACE8-C5FF1023620A}"/>
              </a:ext>
            </a:extLst>
          </p:cNvPr>
          <p:cNvSpPr txBox="1"/>
          <p:nvPr/>
        </p:nvSpPr>
        <p:spPr>
          <a:xfrm>
            <a:off x="11810149" y="489229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0522FE7-F460-8C4A-92FA-EC9D4456B45D}"/>
              </a:ext>
            </a:extLst>
          </p:cNvPr>
          <p:cNvSpPr/>
          <p:nvPr/>
        </p:nvSpPr>
        <p:spPr>
          <a:xfrm>
            <a:off x="11826877" y="488912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B48E6E0-C33A-854E-B493-2F1BD48D8F1A}"/>
              </a:ext>
            </a:extLst>
          </p:cNvPr>
          <p:cNvSpPr txBox="1"/>
          <p:nvPr/>
        </p:nvSpPr>
        <p:spPr>
          <a:xfrm>
            <a:off x="12079850" y="513884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908B3EC5-0B9F-7349-9CF7-50C59CC406DC}"/>
              </a:ext>
            </a:extLst>
          </p:cNvPr>
          <p:cNvSpPr/>
          <p:nvPr/>
        </p:nvSpPr>
        <p:spPr>
          <a:xfrm>
            <a:off x="12099753" y="5138845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F86A29DC-3D4C-A040-8B93-D6AD7D2C5193}"/>
              </a:ext>
            </a:extLst>
          </p:cNvPr>
          <p:cNvSpPr txBox="1"/>
          <p:nvPr/>
        </p:nvSpPr>
        <p:spPr>
          <a:xfrm>
            <a:off x="12378610" y="5388906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E46D30-0310-EF41-87CA-B99D7D5487C4}"/>
              </a:ext>
            </a:extLst>
          </p:cNvPr>
          <p:cNvSpPr/>
          <p:nvPr/>
        </p:nvSpPr>
        <p:spPr>
          <a:xfrm>
            <a:off x="12398513" y="5388906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5BA2299-988B-244D-8799-8ED00B386700}"/>
              </a:ext>
            </a:extLst>
          </p:cNvPr>
          <p:cNvSpPr/>
          <p:nvPr/>
        </p:nvSpPr>
        <p:spPr>
          <a:xfrm>
            <a:off x="6922961" y="2397551"/>
            <a:ext cx="864973" cy="97535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4A9A17F-D186-E44E-BE8A-E14531B25A32}"/>
              </a:ext>
            </a:extLst>
          </p:cNvPr>
          <p:cNvSpPr/>
          <p:nvPr/>
        </p:nvSpPr>
        <p:spPr>
          <a:xfrm>
            <a:off x="7784139" y="2395519"/>
            <a:ext cx="594989" cy="9774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A2EB842-18E0-9D44-8FC8-A6B72102D56A}"/>
              </a:ext>
            </a:extLst>
          </p:cNvPr>
          <p:cNvSpPr txBox="1"/>
          <p:nvPr/>
        </p:nvSpPr>
        <p:spPr>
          <a:xfrm>
            <a:off x="7767267" y="2395239"/>
            <a:ext cx="36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rc1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265EBBC-0496-F644-B9D8-37F0720F40EE}"/>
              </a:ext>
            </a:extLst>
          </p:cNvPr>
          <p:cNvSpPr/>
          <p:nvPr/>
        </p:nvSpPr>
        <p:spPr>
          <a:xfrm>
            <a:off x="7793947" y="2395239"/>
            <a:ext cx="48106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51EED03-214F-A345-B6A0-12C685C418A5}"/>
              </a:ext>
            </a:extLst>
          </p:cNvPr>
          <p:cNvSpPr txBox="1"/>
          <p:nvPr/>
        </p:nvSpPr>
        <p:spPr>
          <a:xfrm>
            <a:off x="8050800" y="2646946"/>
            <a:ext cx="36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rc2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0E4211EE-8D5B-D34C-8AC2-A1300AE9F8A0}"/>
              </a:ext>
            </a:extLst>
          </p:cNvPr>
          <p:cNvSpPr/>
          <p:nvPr/>
        </p:nvSpPr>
        <p:spPr>
          <a:xfrm>
            <a:off x="8077480" y="2646946"/>
            <a:ext cx="48106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317A7CF-52F6-904C-99B4-41B51DC5E2CA}"/>
              </a:ext>
            </a:extLst>
          </p:cNvPr>
          <p:cNvSpPr txBox="1"/>
          <p:nvPr/>
        </p:nvSpPr>
        <p:spPr>
          <a:xfrm>
            <a:off x="6903664" y="2399087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b1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D5CE4DF-E1A1-AA47-9585-CD0FF0E2A5D8}"/>
              </a:ext>
            </a:extLst>
          </p:cNvPr>
          <p:cNvSpPr/>
          <p:nvPr/>
        </p:nvSpPr>
        <p:spPr>
          <a:xfrm>
            <a:off x="6923566" y="2403900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A1C2BE1-5B27-CE4F-B5B5-56618EEF29CA}"/>
              </a:ext>
            </a:extLst>
          </p:cNvPr>
          <p:cNvSpPr txBox="1"/>
          <p:nvPr/>
        </p:nvSpPr>
        <p:spPr>
          <a:xfrm>
            <a:off x="7081319" y="2645308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b2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6376C49-D2CD-E642-A300-63BB6B48B6F0}"/>
              </a:ext>
            </a:extLst>
          </p:cNvPr>
          <p:cNvSpPr/>
          <p:nvPr/>
        </p:nvSpPr>
        <p:spPr>
          <a:xfrm>
            <a:off x="7101221" y="2645308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8803EA8-D3D4-084E-B662-A633EC1EB7EF}"/>
              </a:ext>
            </a:extLst>
          </p:cNvPr>
          <p:cNvSpPr txBox="1"/>
          <p:nvPr/>
        </p:nvSpPr>
        <p:spPr>
          <a:xfrm>
            <a:off x="7320459" y="2886716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b3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35A46814-C58E-5048-8A34-DF0905A42399}"/>
              </a:ext>
            </a:extLst>
          </p:cNvPr>
          <p:cNvSpPr/>
          <p:nvPr/>
        </p:nvSpPr>
        <p:spPr>
          <a:xfrm>
            <a:off x="7340362" y="2886716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C313BF4-0C6A-3047-8D52-5782668893FA}"/>
              </a:ext>
            </a:extLst>
          </p:cNvPr>
          <p:cNvSpPr txBox="1"/>
          <p:nvPr/>
        </p:nvSpPr>
        <p:spPr>
          <a:xfrm>
            <a:off x="7545702" y="3121043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b4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9493FA6A-5FD9-C141-8938-349A4A591CAC}"/>
              </a:ext>
            </a:extLst>
          </p:cNvPr>
          <p:cNvSpPr/>
          <p:nvPr/>
        </p:nvSpPr>
        <p:spPr>
          <a:xfrm>
            <a:off x="7560687" y="3126359"/>
            <a:ext cx="50400" cy="2465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AEE42AB-AD77-BB42-9CC8-6CCB1247CA62}"/>
              </a:ext>
            </a:extLst>
          </p:cNvPr>
          <p:cNvSpPr/>
          <p:nvPr/>
        </p:nvSpPr>
        <p:spPr>
          <a:xfrm>
            <a:off x="10386802" y="3645922"/>
            <a:ext cx="864973" cy="97066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91D9CE5-5A92-6243-BAB8-CB73C54757ED}"/>
              </a:ext>
            </a:extLst>
          </p:cNvPr>
          <p:cNvSpPr/>
          <p:nvPr/>
        </p:nvSpPr>
        <p:spPr>
          <a:xfrm>
            <a:off x="11247981" y="3643890"/>
            <a:ext cx="583280" cy="96329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0136647-C817-0E47-8EF2-ADF44F4F6EBF}"/>
              </a:ext>
            </a:extLst>
          </p:cNvPr>
          <p:cNvSpPr txBox="1"/>
          <p:nvPr/>
        </p:nvSpPr>
        <p:spPr>
          <a:xfrm>
            <a:off x="11220476" y="3643610"/>
            <a:ext cx="36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rc1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DC4CD46-A6F5-154C-9E14-EAAF761CF54E}"/>
              </a:ext>
            </a:extLst>
          </p:cNvPr>
          <p:cNvSpPr/>
          <p:nvPr/>
        </p:nvSpPr>
        <p:spPr>
          <a:xfrm>
            <a:off x="11247156" y="3643610"/>
            <a:ext cx="48106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4F18F3F-44C7-8840-AC19-3A4E209C78BF}"/>
              </a:ext>
            </a:extLst>
          </p:cNvPr>
          <p:cNvSpPr txBox="1"/>
          <p:nvPr/>
        </p:nvSpPr>
        <p:spPr>
          <a:xfrm>
            <a:off x="11504009" y="3895317"/>
            <a:ext cx="36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rc2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6D56B3E-0144-114F-937C-D0DE155E30B4}"/>
              </a:ext>
            </a:extLst>
          </p:cNvPr>
          <p:cNvSpPr/>
          <p:nvPr/>
        </p:nvSpPr>
        <p:spPr>
          <a:xfrm>
            <a:off x="11530689" y="3895317"/>
            <a:ext cx="48106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8ED4A69-B76C-AD44-9764-EC627C8FBCED}"/>
              </a:ext>
            </a:extLst>
          </p:cNvPr>
          <p:cNvSpPr txBox="1"/>
          <p:nvPr/>
        </p:nvSpPr>
        <p:spPr>
          <a:xfrm>
            <a:off x="10367505" y="3647458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b1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BAD0314-9F0A-C742-94C4-EF361766842D}"/>
              </a:ext>
            </a:extLst>
          </p:cNvPr>
          <p:cNvSpPr/>
          <p:nvPr/>
        </p:nvSpPr>
        <p:spPr>
          <a:xfrm>
            <a:off x="10382091" y="3652271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1E452E0-FAB7-8146-A3F4-EBEAA16C7270}"/>
              </a:ext>
            </a:extLst>
          </p:cNvPr>
          <p:cNvSpPr txBox="1"/>
          <p:nvPr/>
        </p:nvSpPr>
        <p:spPr>
          <a:xfrm>
            <a:off x="10545160" y="3893679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b2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A96540C-8827-F54D-A98B-B75D5CD499EF}"/>
              </a:ext>
            </a:extLst>
          </p:cNvPr>
          <p:cNvSpPr/>
          <p:nvPr/>
        </p:nvSpPr>
        <p:spPr>
          <a:xfrm>
            <a:off x="10565062" y="3893679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F57F7E2-6CA8-5E48-B8CD-AC2257A19C1E}"/>
              </a:ext>
            </a:extLst>
          </p:cNvPr>
          <p:cNvSpPr txBox="1"/>
          <p:nvPr/>
        </p:nvSpPr>
        <p:spPr>
          <a:xfrm>
            <a:off x="10784300" y="4135087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b3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F8CD2B0-E5FB-FD47-A2E0-C35DBF29D4A0}"/>
              </a:ext>
            </a:extLst>
          </p:cNvPr>
          <p:cNvSpPr/>
          <p:nvPr/>
        </p:nvSpPr>
        <p:spPr>
          <a:xfrm>
            <a:off x="10804202" y="4135087"/>
            <a:ext cx="5040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22835F6-5B8B-0646-AA5C-B604D5D84897}"/>
              </a:ext>
            </a:extLst>
          </p:cNvPr>
          <p:cNvSpPr txBox="1"/>
          <p:nvPr/>
        </p:nvSpPr>
        <p:spPr>
          <a:xfrm>
            <a:off x="11009543" y="4369414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b4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86876331-4737-374A-AACD-6620F258CF73}"/>
              </a:ext>
            </a:extLst>
          </p:cNvPr>
          <p:cNvSpPr/>
          <p:nvPr/>
        </p:nvSpPr>
        <p:spPr>
          <a:xfrm>
            <a:off x="11016247" y="4374730"/>
            <a:ext cx="50400" cy="2418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124</Words>
  <Application>Microsoft Macintosh PowerPoint</Application>
  <PresentationFormat>Custom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Łukasz Langa</dc:creator>
  <cp:lastModifiedBy>Łukasz Langa</cp:lastModifiedBy>
  <cp:revision>29</cp:revision>
  <dcterms:created xsi:type="dcterms:W3CDTF">2019-09-09T13:26:07Z</dcterms:created>
  <dcterms:modified xsi:type="dcterms:W3CDTF">2019-11-06T12:18:09Z</dcterms:modified>
</cp:coreProperties>
</file>