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119813" cy="6480175"/>
  <p:notesSz cx="6858000" cy="9144000"/>
  <p:defaultTextStyle>
    <a:defPPr>
      <a:defRPr lang="pl-PL"/>
    </a:defPPr>
    <a:lvl1pPr marL="0" algn="l" defTabSz="86373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865" algn="l" defTabSz="86373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3732" algn="l" defTabSz="86373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5597" algn="l" defTabSz="86373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7463" algn="l" defTabSz="86373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59328" algn="l" defTabSz="86373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1196" algn="l" defTabSz="86373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3061" algn="l" defTabSz="86373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4926" algn="l" defTabSz="86373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735"/>
    <p:restoredTop sz="94643"/>
  </p:normalViewPr>
  <p:slideViewPr>
    <p:cSldViewPr snapToGrid="0" snapToObjects="1">
      <p:cViewPr>
        <p:scale>
          <a:sx n="125" d="100"/>
          <a:sy n="125" d="100"/>
        </p:scale>
        <p:origin x="332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060529"/>
            <a:ext cx="5201841" cy="2256061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3403592"/>
            <a:ext cx="4589860" cy="1564542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A0D1-1243-3144-AEF2-A5C0AB2FFF96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BF4D-9C97-034D-A1DA-042084AF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A0D1-1243-3144-AEF2-A5C0AB2FFF96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BF4D-9C97-034D-A1DA-042084AF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3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345009"/>
            <a:ext cx="1319585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345009"/>
            <a:ext cx="3882256" cy="549164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A0D1-1243-3144-AEF2-A5C0AB2FFF96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BF4D-9C97-034D-A1DA-042084AF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2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A0D1-1243-3144-AEF2-A5C0AB2FFF96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BF4D-9C97-034D-A1DA-042084AF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3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615546"/>
            <a:ext cx="5278339" cy="2695572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4336619"/>
            <a:ext cx="5278339" cy="1417538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A0D1-1243-3144-AEF2-A5C0AB2FFF96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BF4D-9C97-034D-A1DA-042084AF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5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725046"/>
            <a:ext cx="2600921" cy="4111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725046"/>
            <a:ext cx="2600921" cy="4111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A0D1-1243-3144-AEF2-A5C0AB2FFF96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BF4D-9C97-034D-A1DA-042084AF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1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45011"/>
            <a:ext cx="5278339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588543"/>
            <a:ext cx="2588967" cy="77852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2367064"/>
            <a:ext cx="2588967" cy="3481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588543"/>
            <a:ext cx="2601718" cy="77852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2367064"/>
            <a:ext cx="2601718" cy="3481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A0D1-1243-3144-AEF2-A5C0AB2FFF96}" type="datetimeFigureOut">
              <a:rPr lang="en-US" smtClean="0"/>
              <a:t>9/12/19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BF4D-9C97-034D-A1DA-042084AF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2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A0D1-1243-3144-AEF2-A5C0AB2FFF96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BF4D-9C97-034D-A1DA-042084AF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8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A0D1-1243-3144-AEF2-A5C0AB2FFF96}" type="datetimeFigureOut">
              <a:rPr lang="en-US" smtClean="0"/>
              <a:t>9/12/19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BF4D-9C97-034D-A1DA-042084AF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6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32012"/>
            <a:ext cx="1973799" cy="1512041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933027"/>
            <a:ext cx="3098155" cy="4605124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944052"/>
            <a:ext cx="1973799" cy="3601598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A0D1-1243-3144-AEF2-A5C0AB2FFF96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BF4D-9C97-034D-A1DA-042084AF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4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32012"/>
            <a:ext cx="1973799" cy="1512041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933027"/>
            <a:ext cx="3098155" cy="4605124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944052"/>
            <a:ext cx="1973799" cy="3601598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A0D1-1243-3144-AEF2-A5C0AB2FFF96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BF4D-9C97-034D-A1DA-042084AF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6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345011"/>
            <a:ext cx="5278339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725046"/>
            <a:ext cx="5278339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6006164"/>
            <a:ext cx="137695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2A0D1-1243-3144-AEF2-A5C0AB2FFF96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6006164"/>
            <a:ext cx="206543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6006164"/>
            <a:ext cx="137695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2BF4D-9C97-034D-A1DA-042084AF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6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6959C4D8-8D59-784E-80A5-D0BBE333472E}"/>
              </a:ext>
            </a:extLst>
          </p:cNvPr>
          <p:cNvSpPr/>
          <p:nvPr/>
        </p:nvSpPr>
        <p:spPr>
          <a:xfrm>
            <a:off x="2808119" y="3027649"/>
            <a:ext cx="300992" cy="15826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F95C064-CFDD-784B-A439-8AE7C611C5CF}"/>
              </a:ext>
            </a:extLst>
          </p:cNvPr>
          <p:cNvSpPr/>
          <p:nvPr/>
        </p:nvSpPr>
        <p:spPr>
          <a:xfrm>
            <a:off x="2803808" y="1183178"/>
            <a:ext cx="300992" cy="1267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C91F94-E7A3-F648-BDCB-EDA795A5B6C1}"/>
              </a:ext>
            </a:extLst>
          </p:cNvPr>
          <p:cNvCxnSpPr>
            <a:cxnSpLocks/>
          </p:cNvCxnSpPr>
          <p:nvPr/>
        </p:nvCxnSpPr>
        <p:spPr>
          <a:xfrm>
            <a:off x="219310" y="765809"/>
            <a:ext cx="0" cy="44318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11BCB0-628D-4848-BBC5-2AD4EE9E2CD8}"/>
              </a:ext>
            </a:extLst>
          </p:cNvPr>
          <p:cNvCxnSpPr>
            <a:cxnSpLocks/>
          </p:cNvCxnSpPr>
          <p:nvPr/>
        </p:nvCxnSpPr>
        <p:spPr>
          <a:xfrm>
            <a:off x="509933" y="765809"/>
            <a:ext cx="0" cy="443189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C3689B-10E4-2346-A4F4-90F04F4E7673}"/>
              </a:ext>
            </a:extLst>
          </p:cNvPr>
          <p:cNvCxnSpPr>
            <a:cxnSpLocks/>
          </p:cNvCxnSpPr>
          <p:nvPr/>
        </p:nvCxnSpPr>
        <p:spPr>
          <a:xfrm>
            <a:off x="800556" y="765809"/>
            <a:ext cx="0" cy="44318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567C8A-9A4E-7E42-9278-0189ECC9C25F}"/>
              </a:ext>
            </a:extLst>
          </p:cNvPr>
          <p:cNvCxnSpPr>
            <a:cxnSpLocks/>
          </p:cNvCxnSpPr>
          <p:nvPr/>
        </p:nvCxnSpPr>
        <p:spPr>
          <a:xfrm>
            <a:off x="1091179" y="765809"/>
            <a:ext cx="0" cy="443189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CEB701-65A2-784E-A6A7-349EC061BFD8}"/>
              </a:ext>
            </a:extLst>
          </p:cNvPr>
          <p:cNvCxnSpPr>
            <a:cxnSpLocks/>
          </p:cNvCxnSpPr>
          <p:nvPr/>
        </p:nvCxnSpPr>
        <p:spPr>
          <a:xfrm>
            <a:off x="1381802" y="765809"/>
            <a:ext cx="0" cy="44318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4C4A5F-3B72-3A49-9A4C-4123CA5B698B}"/>
              </a:ext>
            </a:extLst>
          </p:cNvPr>
          <p:cNvCxnSpPr>
            <a:cxnSpLocks/>
          </p:cNvCxnSpPr>
          <p:nvPr/>
        </p:nvCxnSpPr>
        <p:spPr>
          <a:xfrm>
            <a:off x="1663630" y="765809"/>
            <a:ext cx="0" cy="443189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324B3F-6ECF-4244-B8D3-8BE53012EDF5}"/>
              </a:ext>
            </a:extLst>
          </p:cNvPr>
          <p:cNvCxnSpPr>
            <a:cxnSpLocks/>
          </p:cNvCxnSpPr>
          <p:nvPr/>
        </p:nvCxnSpPr>
        <p:spPr>
          <a:xfrm>
            <a:off x="1962391" y="765809"/>
            <a:ext cx="0" cy="44318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CB7B73-49A1-3249-A70C-B91E937A0A04}"/>
              </a:ext>
            </a:extLst>
          </p:cNvPr>
          <p:cNvCxnSpPr>
            <a:cxnSpLocks/>
          </p:cNvCxnSpPr>
          <p:nvPr/>
        </p:nvCxnSpPr>
        <p:spPr>
          <a:xfrm>
            <a:off x="2253014" y="765809"/>
            <a:ext cx="0" cy="443189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FEA92F-17EE-A348-B4AF-5F0B5D7D0DC0}"/>
              </a:ext>
            </a:extLst>
          </p:cNvPr>
          <p:cNvCxnSpPr>
            <a:cxnSpLocks/>
          </p:cNvCxnSpPr>
          <p:nvPr/>
        </p:nvCxnSpPr>
        <p:spPr>
          <a:xfrm>
            <a:off x="2523553" y="765809"/>
            <a:ext cx="0" cy="44318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6D6691-9BD9-5C4F-AB59-623FD8AE0A84}"/>
              </a:ext>
            </a:extLst>
          </p:cNvPr>
          <p:cNvCxnSpPr>
            <a:cxnSpLocks/>
          </p:cNvCxnSpPr>
          <p:nvPr/>
        </p:nvCxnSpPr>
        <p:spPr>
          <a:xfrm>
            <a:off x="2814176" y="765809"/>
            <a:ext cx="0" cy="443189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B61312-B578-5E47-B20E-CCAA151B82FE}"/>
              </a:ext>
            </a:extLst>
          </p:cNvPr>
          <p:cNvCxnSpPr>
            <a:cxnSpLocks/>
          </p:cNvCxnSpPr>
          <p:nvPr/>
        </p:nvCxnSpPr>
        <p:spPr>
          <a:xfrm>
            <a:off x="3104799" y="765809"/>
            <a:ext cx="0" cy="44318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3C361D-4A5B-6043-A140-F3F916D89D94}"/>
              </a:ext>
            </a:extLst>
          </p:cNvPr>
          <p:cNvCxnSpPr>
            <a:cxnSpLocks/>
          </p:cNvCxnSpPr>
          <p:nvPr/>
        </p:nvCxnSpPr>
        <p:spPr>
          <a:xfrm>
            <a:off x="3395422" y="765809"/>
            <a:ext cx="0" cy="443189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181633-063E-B745-9E3F-E004A66D1AC0}"/>
              </a:ext>
            </a:extLst>
          </p:cNvPr>
          <p:cNvCxnSpPr>
            <a:cxnSpLocks/>
          </p:cNvCxnSpPr>
          <p:nvPr/>
        </p:nvCxnSpPr>
        <p:spPr>
          <a:xfrm>
            <a:off x="3686045" y="765809"/>
            <a:ext cx="0" cy="44318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CA7756-4885-0A40-9EE0-C87130A6BD20}"/>
              </a:ext>
            </a:extLst>
          </p:cNvPr>
          <p:cNvSpPr txBox="1"/>
          <p:nvPr/>
        </p:nvSpPr>
        <p:spPr>
          <a:xfrm rot="18000000">
            <a:off x="-106903" y="29145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Jan 2021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3EE4AA-00C2-FC45-8389-A3097229E0E1}"/>
              </a:ext>
            </a:extLst>
          </p:cNvPr>
          <p:cNvSpPr txBox="1"/>
          <p:nvPr/>
        </p:nvSpPr>
        <p:spPr>
          <a:xfrm rot="18000000">
            <a:off x="206165" y="286755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Jul 2021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C7880C-BC5F-1742-A59A-89D8A72753F0}"/>
              </a:ext>
            </a:extLst>
          </p:cNvPr>
          <p:cNvSpPr txBox="1"/>
          <p:nvPr/>
        </p:nvSpPr>
        <p:spPr>
          <a:xfrm rot="18000000">
            <a:off x="468301" y="28205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Jan 2022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7CC823-974F-0A4D-A851-FA091F682ACD}"/>
              </a:ext>
            </a:extLst>
          </p:cNvPr>
          <p:cNvSpPr txBox="1"/>
          <p:nvPr/>
        </p:nvSpPr>
        <p:spPr>
          <a:xfrm rot="18000000">
            <a:off x="781367" y="291453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Jul 2022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52E5D7-3260-A94C-A170-385BF065678F}"/>
              </a:ext>
            </a:extLst>
          </p:cNvPr>
          <p:cNvSpPr txBox="1"/>
          <p:nvPr/>
        </p:nvSpPr>
        <p:spPr>
          <a:xfrm rot="18000000">
            <a:off x="1049547" y="28675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Jan 2023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BD1AD2-D8DD-2144-BFD2-1255634FA8CD}"/>
              </a:ext>
            </a:extLst>
          </p:cNvPr>
          <p:cNvSpPr txBox="1"/>
          <p:nvPr/>
        </p:nvSpPr>
        <p:spPr>
          <a:xfrm rot="18000000">
            <a:off x="1356567" y="282056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Jul 2023</a:t>
            </a:r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064DF9-5A5D-2C48-9158-113BD7EB40C6}"/>
              </a:ext>
            </a:extLst>
          </p:cNvPr>
          <p:cNvSpPr txBox="1"/>
          <p:nvPr/>
        </p:nvSpPr>
        <p:spPr>
          <a:xfrm rot="18000000">
            <a:off x="1624051" y="2914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Jan 2024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17118A-26CF-414A-95FA-C6CF13E2C697}"/>
              </a:ext>
            </a:extLst>
          </p:cNvPr>
          <p:cNvSpPr txBox="1"/>
          <p:nvPr/>
        </p:nvSpPr>
        <p:spPr>
          <a:xfrm rot="18000000">
            <a:off x="1937117" y="286755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Jul 2024</a:t>
            </a:r>
            <a:endParaRPr 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928D67-5251-AD43-BB5D-199884B180E4}"/>
              </a:ext>
            </a:extLst>
          </p:cNvPr>
          <p:cNvSpPr txBox="1"/>
          <p:nvPr/>
        </p:nvSpPr>
        <p:spPr>
          <a:xfrm rot="18000000">
            <a:off x="2199251" y="28205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Jan 2025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AF6E22-2917-1249-AA82-2BE18876C60F}"/>
              </a:ext>
            </a:extLst>
          </p:cNvPr>
          <p:cNvSpPr txBox="1"/>
          <p:nvPr/>
        </p:nvSpPr>
        <p:spPr>
          <a:xfrm rot="18000000">
            <a:off x="2512315" y="291453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Jul 2025</a:t>
            </a:r>
            <a:endParaRPr 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4A5C9A-8F3C-A440-9D1F-C8ED856F9EAE}"/>
              </a:ext>
            </a:extLst>
          </p:cNvPr>
          <p:cNvSpPr txBox="1"/>
          <p:nvPr/>
        </p:nvSpPr>
        <p:spPr>
          <a:xfrm rot="18000000">
            <a:off x="2780499" y="28675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Jan 2026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0FDABA-0A24-8C49-BEE0-6971E0E81544}"/>
              </a:ext>
            </a:extLst>
          </p:cNvPr>
          <p:cNvSpPr txBox="1"/>
          <p:nvPr/>
        </p:nvSpPr>
        <p:spPr>
          <a:xfrm rot="18000000">
            <a:off x="3087518" y="282056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Jul 2026</a:t>
            </a:r>
            <a:endParaRPr 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930DB4-0927-2543-BE93-E4DB392DFA53}"/>
              </a:ext>
            </a:extLst>
          </p:cNvPr>
          <p:cNvSpPr txBox="1"/>
          <p:nvPr/>
        </p:nvSpPr>
        <p:spPr>
          <a:xfrm rot="18000000">
            <a:off x="3354385" y="29145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Jan 2027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49932B-13D7-7747-ABAA-21522F1AB67C}"/>
              </a:ext>
            </a:extLst>
          </p:cNvPr>
          <p:cNvCxnSpPr>
            <a:cxnSpLocks/>
          </p:cNvCxnSpPr>
          <p:nvPr/>
        </p:nvCxnSpPr>
        <p:spPr>
          <a:xfrm>
            <a:off x="3976668" y="765809"/>
            <a:ext cx="0" cy="443189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B944B2-2B8F-8C45-A666-44DB89DB86AF}"/>
              </a:ext>
            </a:extLst>
          </p:cNvPr>
          <p:cNvCxnSpPr>
            <a:cxnSpLocks/>
          </p:cNvCxnSpPr>
          <p:nvPr/>
        </p:nvCxnSpPr>
        <p:spPr>
          <a:xfrm>
            <a:off x="4267290" y="765809"/>
            <a:ext cx="0" cy="44318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A489AE-6253-2F48-873D-83FF75061878}"/>
              </a:ext>
            </a:extLst>
          </p:cNvPr>
          <p:cNvCxnSpPr>
            <a:cxnSpLocks/>
          </p:cNvCxnSpPr>
          <p:nvPr/>
        </p:nvCxnSpPr>
        <p:spPr>
          <a:xfrm>
            <a:off x="4557914" y="765809"/>
            <a:ext cx="0" cy="443189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6F76D8-590E-AC43-BE85-737A979576E8}"/>
              </a:ext>
            </a:extLst>
          </p:cNvPr>
          <p:cNvCxnSpPr>
            <a:cxnSpLocks/>
          </p:cNvCxnSpPr>
          <p:nvPr/>
        </p:nvCxnSpPr>
        <p:spPr>
          <a:xfrm>
            <a:off x="4848537" y="765809"/>
            <a:ext cx="0" cy="44318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2E0B64-F533-6440-99D6-8C876047F526}"/>
              </a:ext>
            </a:extLst>
          </p:cNvPr>
          <p:cNvCxnSpPr>
            <a:cxnSpLocks/>
          </p:cNvCxnSpPr>
          <p:nvPr/>
        </p:nvCxnSpPr>
        <p:spPr>
          <a:xfrm>
            <a:off x="5130366" y="765809"/>
            <a:ext cx="0" cy="443189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A83B93-ED6E-B140-B2CE-00D34EA08043}"/>
              </a:ext>
            </a:extLst>
          </p:cNvPr>
          <p:cNvCxnSpPr>
            <a:cxnSpLocks/>
          </p:cNvCxnSpPr>
          <p:nvPr/>
        </p:nvCxnSpPr>
        <p:spPr>
          <a:xfrm>
            <a:off x="5429126" y="765809"/>
            <a:ext cx="0" cy="44318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76B0D61-7EB4-184F-8E2D-9F0EFC1B1B3D}"/>
              </a:ext>
            </a:extLst>
          </p:cNvPr>
          <p:cNvCxnSpPr>
            <a:cxnSpLocks/>
          </p:cNvCxnSpPr>
          <p:nvPr/>
        </p:nvCxnSpPr>
        <p:spPr>
          <a:xfrm>
            <a:off x="5719749" y="765809"/>
            <a:ext cx="0" cy="443189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C2AFE93-85A5-E14A-B117-F0A2F015362B}"/>
              </a:ext>
            </a:extLst>
          </p:cNvPr>
          <p:cNvSpPr txBox="1"/>
          <p:nvPr/>
        </p:nvSpPr>
        <p:spPr>
          <a:xfrm rot="18000000">
            <a:off x="3667450" y="286754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Jul 2027</a:t>
            </a:r>
            <a:endParaRPr 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75B039-C7F7-964F-95DA-7A6F6EF6ABB7}"/>
              </a:ext>
            </a:extLst>
          </p:cNvPr>
          <p:cNvSpPr txBox="1"/>
          <p:nvPr/>
        </p:nvSpPr>
        <p:spPr>
          <a:xfrm rot="18000000">
            <a:off x="3929584" y="28205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Jan 2028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1BC450-8309-434A-B6C2-15904ACFCA9D}"/>
              </a:ext>
            </a:extLst>
          </p:cNvPr>
          <p:cNvSpPr txBox="1"/>
          <p:nvPr/>
        </p:nvSpPr>
        <p:spPr>
          <a:xfrm rot="18000000">
            <a:off x="4242650" y="291452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Jul 2028</a:t>
            </a:r>
            <a:endParaRPr 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4FB1D7-D505-7B45-AD4C-B5EF7C420093}"/>
              </a:ext>
            </a:extLst>
          </p:cNvPr>
          <p:cNvSpPr txBox="1"/>
          <p:nvPr/>
        </p:nvSpPr>
        <p:spPr>
          <a:xfrm rot="18000000">
            <a:off x="4510831" y="28675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Jan 2029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FFAE23-DF34-DF4E-908F-8C2956A6D5EF}"/>
              </a:ext>
            </a:extLst>
          </p:cNvPr>
          <p:cNvSpPr txBox="1"/>
          <p:nvPr/>
        </p:nvSpPr>
        <p:spPr>
          <a:xfrm rot="18000000">
            <a:off x="4817849" y="282055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Jul 2029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D4B935-04B7-CD48-8449-5769E2CE8142}"/>
              </a:ext>
            </a:extLst>
          </p:cNvPr>
          <p:cNvSpPr txBox="1"/>
          <p:nvPr/>
        </p:nvSpPr>
        <p:spPr>
          <a:xfrm rot="18000000">
            <a:off x="5085334" y="29145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Jan 2030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5CE4D3-C78A-BF4D-A59A-AE00A327A1D2}"/>
              </a:ext>
            </a:extLst>
          </p:cNvPr>
          <p:cNvSpPr txBox="1"/>
          <p:nvPr/>
        </p:nvSpPr>
        <p:spPr>
          <a:xfrm rot="18000000">
            <a:off x="5398400" y="286754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Jul 2030</a:t>
            </a:r>
            <a:endParaRPr lang="en-US" sz="1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8B01F5-1784-3747-8A87-D5D1BBB95B00}"/>
              </a:ext>
            </a:extLst>
          </p:cNvPr>
          <p:cNvSpPr/>
          <p:nvPr/>
        </p:nvSpPr>
        <p:spPr>
          <a:xfrm>
            <a:off x="219313" y="1183178"/>
            <a:ext cx="2885489" cy="1786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E23B2EC-2FE5-914D-BA28-512809805765}"/>
              </a:ext>
            </a:extLst>
          </p:cNvPr>
          <p:cNvSpPr/>
          <p:nvPr/>
        </p:nvSpPr>
        <p:spPr>
          <a:xfrm>
            <a:off x="1080813" y="1535274"/>
            <a:ext cx="2887721" cy="1786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3F60B4E-2B16-914E-BBF5-B8B5763D51A2}"/>
              </a:ext>
            </a:extLst>
          </p:cNvPr>
          <p:cNvSpPr/>
          <p:nvPr/>
        </p:nvSpPr>
        <p:spPr>
          <a:xfrm>
            <a:off x="1958739" y="1887370"/>
            <a:ext cx="2885489" cy="1786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D25CCE-9D0F-9A48-8B91-25E64242AB58}"/>
              </a:ext>
            </a:extLst>
          </p:cNvPr>
          <p:cNvSpPr/>
          <p:nvPr/>
        </p:nvSpPr>
        <p:spPr>
          <a:xfrm>
            <a:off x="2808768" y="2276952"/>
            <a:ext cx="2910982" cy="173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B78B378-51DE-F34D-8188-B252A75B1CDB}"/>
              </a:ext>
            </a:extLst>
          </p:cNvPr>
          <p:cNvSpPr/>
          <p:nvPr/>
        </p:nvSpPr>
        <p:spPr>
          <a:xfrm>
            <a:off x="3686046" y="1183178"/>
            <a:ext cx="2033704" cy="178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64E78E8-7FF5-0A44-8FE4-54D937B1AB46}"/>
              </a:ext>
            </a:extLst>
          </p:cNvPr>
          <p:cNvSpPr/>
          <p:nvPr/>
        </p:nvSpPr>
        <p:spPr>
          <a:xfrm>
            <a:off x="4557916" y="1532646"/>
            <a:ext cx="1161834" cy="178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56BE094-F014-854B-8964-DE61865C2A1F}"/>
              </a:ext>
            </a:extLst>
          </p:cNvPr>
          <p:cNvSpPr/>
          <p:nvPr/>
        </p:nvSpPr>
        <p:spPr>
          <a:xfrm>
            <a:off x="5429129" y="1882115"/>
            <a:ext cx="298760" cy="1839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3CBDFE5-BB48-EC44-AED7-019132678D36}"/>
              </a:ext>
            </a:extLst>
          </p:cNvPr>
          <p:cNvSpPr/>
          <p:nvPr/>
        </p:nvSpPr>
        <p:spPr>
          <a:xfrm>
            <a:off x="219309" y="1532646"/>
            <a:ext cx="282486" cy="178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BA450EE-8381-B04C-AECB-7123AB34568A}"/>
              </a:ext>
            </a:extLst>
          </p:cNvPr>
          <p:cNvSpPr/>
          <p:nvPr/>
        </p:nvSpPr>
        <p:spPr>
          <a:xfrm>
            <a:off x="224719" y="1887370"/>
            <a:ext cx="1157822" cy="178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35167A-5935-4749-BACD-B5F6418A131F}"/>
              </a:ext>
            </a:extLst>
          </p:cNvPr>
          <p:cNvSpPr/>
          <p:nvPr/>
        </p:nvSpPr>
        <p:spPr>
          <a:xfrm>
            <a:off x="219310" y="2276952"/>
            <a:ext cx="2033704" cy="178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8E74F0-502D-E944-A3D8-AEFD6423D630}"/>
              </a:ext>
            </a:extLst>
          </p:cNvPr>
          <p:cNvSpPr/>
          <p:nvPr/>
        </p:nvSpPr>
        <p:spPr>
          <a:xfrm>
            <a:off x="217738" y="3027646"/>
            <a:ext cx="2895201" cy="1786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E7D4841-8E61-6B49-B408-51EDC12C2DBC}"/>
              </a:ext>
            </a:extLst>
          </p:cNvPr>
          <p:cNvSpPr/>
          <p:nvPr/>
        </p:nvSpPr>
        <p:spPr>
          <a:xfrm>
            <a:off x="800558" y="3381242"/>
            <a:ext cx="2885489" cy="1786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1FC756-2A28-F440-888A-36762FAE22FC}"/>
              </a:ext>
            </a:extLst>
          </p:cNvPr>
          <p:cNvSpPr/>
          <p:nvPr/>
        </p:nvSpPr>
        <p:spPr>
          <a:xfrm>
            <a:off x="1381804" y="3731377"/>
            <a:ext cx="2885489" cy="1786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3065559-3006-6143-B8A2-31F1E8CF5EE5}"/>
              </a:ext>
            </a:extLst>
          </p:cNvPr>
          <p:cNvSpPr/>
          <p:nvPr/>
        </p:nvSpPr>
        <p:spPr>
          <a:xfrm>
            <a:off x="1954257" y="4081512"/>
            <a:ext cx="2894283" cy="1786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78B406A-3F28-7845-B6BA-7BF143FF0C37}"/>
              </a:ext>
            </a:extLst>
          </p:cNvPr>
          <p:cNvSpPr/>
          <p:nvPr/>
        </p:nvSpPr>
        <p:spPr>
          <a:xfrm>
            <a:off x="2522818" y="4431647"/>
            <a:ext cx="2906311" cy="1786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18D6F03-F6E9-3F49-B951-881151E6B9B9}"/>
              </a:ext>
            </a:extLst>
          </p:cNvPr>
          <p:cNvSpPr/>
          <p:nvPr/>
        </p:nvSpPr>
        <p:spPr>
          <a:xfrm>
            <a:off x="3104800" y="4781782"/>
            <a:ext cx="2623088" cy="1786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DA4A61B-371A-7B42-80D5-1810FD7F4770}"/>
              </a:ext>
            </a:extLst>
          </p:cNvPr>
          <p:cNvSpPr/>
          <p:nvPr/>
        </p:nvSpPr>
        <p:spPr>
          <a:xfrm>
            <a:off x="3686045" y="3027646"/>
            <a:ext cx="2033704" cy="178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AE6E53B-4669-3C4A-87F7-55739BC89DF6}"/>
              </a:ext>
            </a:extLst>
          </p:cNvPr>
          <p:cNvSpPr/>
          <p:nvPr/>
        </p:nvSpPr>
        <p:spPr>
          <a:xfrm>
            <a:off x="4264261" y="3381242"/>
            <a:ext cx="1455491" cy="178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E81EEED-125B-C040-AD24-ED1C684D317E}"/>
              </a:ext>
            </a:extLst>
          </p:cNvPr>
          <p:cNvSpPr/>
          <p:nvPr/>
        </p:nvSpPr>
        <p:spPr>
          <a:xfrm>
            <a:off x="4850115" y="3727916"/>
            <a:ext cx="869637" cy="178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CCA56CC-4BAB-EC4C-BF6A-C073949815A3}"/>
              </a:ext>
            </a:extLst>
          </p:cNvPr>
          <p:cNvSpPr/>
          <p:nvPr/>
        </p:nvSpPr>
        <p:spPr>
          <a:xfrm>
            <a:off x="5429129" y="4081512"/>
            <a:ext cx="290623" cy="178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B17E9A1-24D0-B54F-9C7A-5BB89A5ED45C}"/>
              </a:ext>
            </a:extLst>
          </p:cNvPr>
          <p:cNvSpPr/>
          <p:nvPr/>
        </p:nvSpPr>
        <p:spPr>
          <a:xfrm>
            <a:off x="219314" y="3725078"/>
            <a:ext cx="592901" cy="178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A616A5-D3B7-FA40-87A2-3702B456D01C}"/>
              </a:ext>
            </a:extLst>
          </p:cNvPr>
          <p:cNvSpPr/>
          <p:nvPr/>
        </p:nvSpPr>
        <p:spPr>
          <a:xfrm>
            <a:off x="219313" y="4081512"/>
            <a:ext cx="1163231" cy="178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9349A3-067E-6741-89DB-5C12F5DD6EE2}"/>
              </a:ext>
            </a:extLst>
          </p:cNvPr>
          <p:cNvSpPr/>
          <p:nvPr/>
        </p:nvSpPr>
        <p:spPr>
          <a:xfrm>
            <a:off x="219311" y="4431647"/>
            <a:ext cx="1748490" cy="178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CB5E8B-ED1D-3C45-B8C7-246EF0587114}"/>
              </a:ext>
            </a:extLst>
          </p:cNvPr>
          <p:cNvSpPr/>
          <p:nvPr/>
        </p:nvSpPr>
        <p:spPr>
          <a:xfrm>
            <a:off x="219312" y="4775483"/>
            <a:ext cx="2303505" cy="178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ED1B0A3-BF65-C64B-9DFE-56F1F5235F91}"/>
              </a:ext>
            </a:extLst>
          </p:cNvPr>
          <p:cNvSpPr/>
          <p:nvPr/>
        </p:nvSpPr>
        <p:spPr>
          <a:xfrm>
            <a:off x="219311" y="1183930"/>
            <a:ext cx="868044" cy="1779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43A7AD8-B20E-FF49-88A8-280F11CA8CF4}"/>
              </a:ext>
            </a:extLst>
          </p:cNvPr>
          <p:cNvSpPr/>
          <p:nvPr/>
        </p:nvSpPr>
        <p:spPr>
          <a:xfrm>
            <a:off x="1086914" y="1536774"/>
            <a:ext cx="870295" cy="1786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1DAD4C3-4087-1A49-AD9C-15E2116FAC28}"/>
              </a:ext>
            </a:extLst>
          </p:cNvPr>
          <p:cNvSpPr/>
          <p:nvPr/>
        </p:nvSpPr>
        <p:spPr>
          <a:xfrm>
            <a:off x="1960244" y="1889998"/>
            <a:ext cx="855511" cy="1760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09527A5-4CF3-0F4B-883F-31D1AF79E663}"/>
              </a:ext>
            </a:extLst>
          </p:cNvPr>
          <p:cNvSpPr/>
          <p:nvPr/>
        </p:nvSpPr>
        <p:spPr>
          <a:xfrm>
            <a:off x="2814179" y="2278596"/>
            <a:ext cx="870295" cy="1716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44EF464-A0E4-F949-8BC3-01484A06584A}"/>
              </a:ext>
            </a:extLst>
          </p:cNvPr>
          <p:cNvSpPr/>
          <p:nvPr/>
        </p:nvSpPr>
        <p:spPr>
          <a:xfrm>
            <a:off x="216164" y="3027646"/>
            <a:ext cx="871193" cy="1786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E70EFD6-AE19-A64D-B2B4-781EB85AB0C9}"/>
              </a:ext>
            </a:extLst>
          </p:cNvPr>
          <p:cNvSpPr/>
          <p:nvPr/>
        </p:nvSpPr>
        <p:spPr>
          <a:xfrm>
            <a:off x="798195" y="3386592"/>
            <a:ext cx="870295" cy="1701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4AAAB4F-9F98-A24E-89A8-74D41E42F596}"/>
              </a:ext>
            </a:extLst>
          </p:cNvPr>
          <p:cNvSpPr/>
          <p:nvPr/>
        </p:nvSpPr>
        <p:spPr>
          <a:xfrm>
            <a:off x="1380674" y="3731689"/>
            <a:ext cx="870295" cy="1754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94DFD14-7FD8-EE4D-9E8A-0D913F9BBFBB}"/>
              </a:ext>
            </a:extLst>
          </p:cNvPr>
          <p:cNvSpPr/>
          <p:nvPr/>
        </p:nvSpPr>
        <p:spPr>
          <a:xfrm>
            <a:off x="1951558" y="4081512"/>
            <a:ext cx="862618" cy="1786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28B2977-F98A-6047-938A-6B3754B53F07}"/>
              </a:ext>
            </a:extLst>
          </p:cNvPr>
          <p:cNvSpPr/>
          <p:nvPr/>
        </p:nvSpPr>
        <p:spPr>
          <a:xfrm>
            <a:off x="2522140" y="4435109"/>
            <a:ext cx="873285" cy="1752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C3D90CE-62C6-CE46-BB9F-0BEE68B4E038}"/>
              </a:ext>
            </a:extLst>
          </p:cNvPr>
          <p:cNvSpPr/>
          <p:nvPr/>
        </p:nvSpPr>
        <p:spPr>
          <a:xfrm>
            <a:off x="3098238" y="4782749"/>
            <a:ext cx="878433" cy="1786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37D2CD9-31BA-E64C-93D9-DBBAFF337C43}"/>
              </a:ext>
            </a:extLst>
          </p:cNvPr>
          <p:cNvSpPr/>
          <p:nvPr/>
        </p:nvSpPr>
        <p:spPr>
          <a:xfrm>
            <a:off x="1086574" y="1183929"/>
            <a:ext cx="203704" cy="177924"/>
          </a:xfrm>
          <a:prstGeom prst="rect">
            <a:avLst/>
          </a:prstGeom>
          <a:pattFill prst="wdDnDiag">
            <a:fgClr>
              <a:schemeClr val="accent1">
                <a:lumMod val="50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AD6C748-6B7C-1E4A-99F5-AC40AAAF516A}"/>
              </a:ext>
            </a:extLst>
          </p:cNvPr>
          <p:cNvSpPr/>
          <p:nvPr/>
        </p:nvSpPr>
        <p:spPr>
          <a:xfrm>
            <a:off x="1958193" y="1535652"/>
            <a:ext cx="203704" cy="177924"/>
          </a:xfrm>
          <a:prstGeom prst="rect">
            <a:avLst/>
          </a:prstGeom>
          <a:pattFill prst="wdDnDiag">
            <a:fgClr>
              <a:schemeClr val="accent1">
                <a:lumMod val="50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3D65764-139F-5048-80CA-F0307BA265F3}"/>
              </a:ext>
            </a:extLst>
          </p:cNvPr>
          <p:cNvSpPr/>
          <p:nvPr/>
        </p:nvSpPr>
        <p:spPr>
          <a:xfrm>
            <a:off x="2810851" y="1885496"/>
            <a:ext cx="203704" cy="177924"/>
          </a:xfrm>
          <a:prstGeom prst="rect">
            <a:avLst/>
          </a:prstGeom>
          <a:pattFill prst="wdDnDiag">
            <a:fgClr>
              <a:schemeClr val="accent1">
                <a:lumMod val="50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F977B6A-E772-B440-A920-7DE3A0BDADC1}"/>
              </a:ext>
            </a:extLst>
          </p:cNvPr>
          <p:cNvSpPr/>
          <p:nvPr/>
        </p:nvSpPr>
        <p:spPr>
          <a:xfrm>
            <a:off x="3683767" y="2279346"/>
            <a:ext cx="203704" cy="170932"/>
          </a:xfrm>
          <a:prstGeom prst="rect">
            <a:avLst/>
          </a:prstGeom>
          <a:pattFill prst="wdDnDiag">
            <a:fgClr>
              <a:schemeClr val="accent1">
                <a:lumMod val="50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7BB639-5183-AC49-95AD-604F90D6BDCE}"/>
              </a:ext>
            </a:extLst>
          </p:cNvPr>
          <p:cNvSpPr txBox="1"/>
          <p:nvPr/>
        </p:nvSpPr>
        <p:spPr>
          <a:xfrm>
            <a:off x="998157" y="872730"/>
            <a:ext cx="3951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Release overlap with the 18-month release cadence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88988CF-E70A-E14E-BC38-DDE8C3CFEFB8}"/>
              </a:ext>
            </a:extLst>
          </p:cNvPr>
          <p:cNvSpPr txBox="1"/>
          <p:nvPr/>
        </p:nvSpPr>
        <p:spPr>
          <a:xfrm>
            <a:off x="963714" y="2709489"/>
            <a:ext cx="400034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Release overlap with the 12-month release cadence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6BFF525-B19F-9E4C-BEBF-7F4F9C1990C6}"/>
              </a:ext>
            </a:extLst>
          </p:cNvPr>
          <p:cNvSpPr/>
          <p:nvPr/>
        </p:nvSpPr>
        <p:spPr>
          <a:xfrm>
            <a:off x="217118" y="5499597"/>
            <a:ext cx="200330" cy="1786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B077036-437C-9E4B-A833-7802857F5643}"/>
              </a:ext>
            </a:extLst>
          </p:cNvPr>
          <p:cNvSpPr/>
          <p:nvPr/>
        </p:nvSpPr>
        <p:spPr>
          <a:xfrm>
            <a:off x="213746" y="5801495"/>
            <a:ext cx="199381" cy="1786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17F76B9-BC79-B74B-835B-0D7CE409A767}"/>
              </a:ext>
            </a:extLst>
          </p:cNvPr>
          <p:cNvSpPr/>
          <p:nvPr/>
        </p:nvSpPr>
        <p:spPr>
          <a:xfrm>
            <a:off x="213746" y="6102115"/>
            <a:ext cx="199381" cy="177924"/>
          </a:xfrm>
          <a:prstGeom prst="rect">
            <a:avLst/>
          </a:prstGeom>
          <a:pattFill prst="wdDnDiag">
            <a:fgClr>
              <a:schemeClr val="accent1">
                <a:lumMod val="50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E3734C2-56F0-A54A-A296-BF1F0DCE812B}"/>
              </a:ext>
            </a:extLst>
          </p:cNvPr>
          <p:cNvSpPr txBox="1"/>
          <p:nvPr/>
        </p:nvSpPr>
        <p:spPr>
          <a:xfrm>
            <a:off x="387648" y="5432111"/>
            <a:ext cx="2063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 bugfix support period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ED5A517-5A38-244B-88E7-4F6A6410E293}"/>
              </a:ext>
            </a:extLst>
          </p:cNvPr>
          <p:cNvSpPr txBox="1"/>
          <p:nvPr/>
        </p:nvSpPr>
        <p:spPr>
          <a:xfrm>
            <a:off x="387647" y="5738125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Security fix support period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0AAF20-B284-D647-8F91-E462BF9DEDDE}"/>
              </a:ext>
            </a:extLst>
          </p:cNvPr>
          <p:cNvSpPr txBox="1"/>
          <p:nvPr/>
        </p:nvSpPr>
        <p:spPr>
          <a:xfrm>
            <a:off x="378333" y="6033624"/>
            <a:ext cx="3975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Extended bugfix support at the discretion of the RM</a:t>
            </a:r>
          </a:p>
        </p:txBody>
      </p:sp>
    </p:spTree>
    <p:extLst>
      <p:ext uri="{BB962C8B-B14F-4D97-AF65-F5344CB8AC3E}">
        <p14:creationId xmlns:p14="http://schemas.microsoft.com/office/powerpoint/2010/main" val="177379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71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Łukasz Langa</dc:creator>
  <cp:lastModifiedBy>Łukasz Langa</cp:lastModifiedBy>
  <cp:revision>6</cp:revision>
  <dcterms:created xsi:type="dcterms:W3CDTF">2019-09-10T11:29:05Z</dcterms:created>
  <dcterms:modified xsi:type="dcterms:W3CDTF">2019-09-12T14:24:29Z</dcterms:modified>
</cp:coreProperties>
</file>