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0" r:id="rId1"/>
  </p:sldMasterIdLst>
  <p:notesMasterIdLst>
    <p:notesMasterId r:id="rId8"/>
  </p:notesMasterIdLst>
  <p:sldIdLst>
    <p:sldId id="256" r:id="rId2"/>
    <p:sldId id="274" r:id="rId3"/>
    <p:sldId id="276" r:id="rId4"/>
    <p:sldId id="277" r:id="rId5"/>
    <p:sldId id="275" r:id="rId6"/>
    <p:sldId id="273" r:id="rId7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CCFF"/>
    <a:srgbClr val="66FFFF"/>
    <a:srgbClr val="00FFFF"/>
    <a:srgbClr val="0000FF"/>
    <a:srgbClr val="00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1" autoAdjust="0"/>
    <p:restoredTop sz="70320" autoAdjust="0"/>
  </p:normalViewPr>
  <p:slideViewPr>
    <p:cSldViewPr snapToGrid="0">
      <p:cViewPr varScale="1">
        <p:scale>
          <a:sx n="138" d="100"/>
          <a:sy n="138" d="100"/>
        </p:scale>
        <p:origin x="200" y="712"/>
      </p:cViewPr>
      <p:guideLst>
        <p:guide orient="horz" pos="2160"/>
        <p:guide pos="312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DF10B-F1E4-47D7-BAA2-D5C8537E846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8043-275E-463B-94AB-16AC0B09C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8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8043-275E-463B-94AB-16AC0B09C02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4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8043-275E-463B-94AB-16AC0B09C0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5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8043-275E-463B-94AB-16AC0B09C0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5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8043-275E-463B-94AB-16AC0B09C0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650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8043-275E-463B-94AB-16AC0B09C0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6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8043-275E-463B-94AB-16AC0B09C02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57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4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0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1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6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32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50F8-C575-497B-92D3-D98551EB414B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14BE-4004-42F9-ADF9-FD9E52C4E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eg"/><Relationship Id="rId12" Type="http://schemas.openxmlformats.org/officeDocument/2006/relationships/image" Target="../media/image19.jpeg"/><Relationship Id="rId13" Type="http://schemas.openxmlformats.org/officeDocument/2006/relationships/image" Target="../media/image20.jpeg"/><Relationship Id="rId14" Type="http://schemas.openxmlformats.org/officeDocument/2006/relationships/image" Target="../media/image21.jpeg"/><Relationship Id="rId15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eg"/><Relationship Id="rId6" Type="http://schemas.openxmlformats.org/officeDocument/2006/relationships/image" Target="../media/image23.jpeg"/><Relationship Id="rId7" Type="http://schemas.openxmlformats.org/officeDocument/2006/relationships/image" Target="../media/image24.png"/><Relationship Id="rId8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26.JPG"/><Relationship Id="rId6" Type="http://schemas.openxmlformats.org/officeDocument/2006/relationships/image" Target="../media/image27.jpeg"/><Relationship Id="rId7" Type="http://schemas.openxmlformats.org/officeDocument/2006/relationships/image" Target="../media/image28.jpeg"/><Relationship Id="rId8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image" Target="../media/image2.jp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403648" y="5143236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latin typeface="HGP創英角ｺﾞｼｯｸUB"/>
                <a:ea typeface="HGP創英角ｺﾞｼｯｸUB"/>
                <a:cs typeface="HGP創英角ｺﾞｼｯｸUB"/>
              </a:rPr>
              <a:t>　</a:t>
            </a:r>
            <a:r>
              <a:rPr lang="ja-JP" altLang="en-US" b="1" dirty="0" smtClean="0">
                <a:latin typeface="ＤＦＰ勘亭流" charset="2"/>
                <a:ea typeface="ＤＦＰ勘亭流" charset="2"/>
                <a:cs typeface="ＤＦＰ勘亭流" charset="2"/>
              </a:rPr>
              <a:t>　　　　　　　　　　　　　　　　　　</a:t>
            </a:r>
            <a:endParaRPr lang="en-US" altLang="ja-JP" b="1" dirty="0">
              <a:latin typeface="ＤＦＰ勘亭流" charset="2"/>
              <a:ea typeface="ＤＦＰ勘亭流" charset="2"/>
              <a:cs typeface="ＤＦＰ勘亭流" charset="2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5006851"/>
            <a:ext cx="4709160" cy="2648903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600450" y="2550099"/>
            <a:ext cx="6594351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baseline="30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目黒</a:t>
            </a:r>
            <a:r>
              <a:rPr lang="ja-JP" altLang="en-US" sz="3200" b="1" baseline="30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区</a:t>
            </a:r>
            <a:r>
              <a:rPr lang="ja-JP" altLang="en-US" sz="3200" b="1" baseline="30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の広報活動をがんばるキャラクター</a:t>
            </a:r>
            <a:endParaRPr lang="en-US" altLang="ja-JP" sz="3200" b="1" baseline="30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ＤＦＰ太丸ゴシック体"/>
            </a:endParaRPr>
          </a:p>
          <a:p>
            <a:r>
              <a:rPr lang="ja-JP" altLang="en-US" sz="36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キャラクター名</a:t>
            </a:r>
            <a:r>
              <a:rPr lang="en-US" altLang="ja-JP" sz="36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『</a:t>
            </a:r>
            <a:r>
              <a:rPr lang="ja-JP" altLang="en-US" sz="36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めぐろン</a:t>
            </a:r>
            <a:r>
              <a:rPr lang="en-US" altLang="ja-JP" sz="36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太丸ゴシック体"/>
              </a:rPr>
              <a:t>』</a:t>
            </a:r>
            <a:r>
              <a:rPr lang="ja-JP" altLang="en-US" sz="36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勘亭流" charset="2"/>
              </a:rPr>
              <a:t>　</a:t>
            </a:r>
            <a:r>
              <a:rPr lang="ja-JP" altLang="en-US" sz="2800" b="1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ＤＦＰ勘亭流" charset="2"/>
              </a:rPr>
              <a:t>　　　　　　　　　　　　　　　　　</a:t>
            </a:r>
            <a:endParaRPr lang="en-US" altLang="ja-JP" sz="28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ＤＦＰ勘亭流" charset="2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617"/>
            <a:ext cx="9906000" cy="96738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5" y="681674"/>
            <a:ext cx="2871325" cy="44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5006851"/>
            <a:ext cx="4709160" cy="264890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617"/>
            <a:ext cx="9906000" cy="96738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98646" y="319008"/>
            <a:ext cx="520046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2015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年　活動</a:t>
            </a: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報告　</a:t>
            </a:r>
            <a:endParaRPr lang="en-US" altLang="ja-JP" sz="28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【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目黒区のイベント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】</a:t>
            </a: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4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　　　 イーストエリア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目黒桜まつり　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16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　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わんぱく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相撲大会＠目黒区中央体育館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17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　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WE 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LOVE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MEGURO2015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清掃活動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7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25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　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Meguro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Music </a:t>
            </a:r>
            <a:r>
              <a:rPr lang="en-US" altLang="ja-JP" sz="14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Festa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2015 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PR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隊長として</a:t>
            </a: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9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20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日　目黒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SUN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祭り／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ICS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カレッジ学園祭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　　  童謡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コンサート（めぐろパーシモンホール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）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【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目黒区のスイーツ店紹介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】</a:t>
            </a: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■自由が丘　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BLOOM’S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（ブルームス）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■目黒区目黒　スイーツ店パティスリーアクイーユ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■自由が丘スイーツフォレスト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■自由が丘チーズケーキタルト　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BAKE</a:t>
            </a: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■自由が丘スイーツ店　その他多数来店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【</a:t>
            </a:r>
            <a:r>
              <a:rPr lang="ja-JP" altLang="en-US" sz="14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ゆる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キャライベント参加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】</a:t>
            </a: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■ご当地キャラこども夢フェスタ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in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白河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6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月（来場者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20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万人）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■ご当地キャラ博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in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彦根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月（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来場者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万人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）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</a:t>
            </a:r>
            <a:r>
              <a:rPr lang="ja-JP" altLang="en-US" sz="14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ゆる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キャラグランプリ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11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月（来場者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万人）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　　</a:t>
            </a:r>
            <a:endParaRPr kumimoji="1" lang="ja-JP" altLang="en-US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2" y="4499726"/>
            <a:ext cx="1971716" cy="13144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2027" y="8156068"/>
            <a:ext cx="1350000" cy="90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88" y="105938"/>
            <a:ext cx="1970730" cy="131447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2" y="1528300"/>
            <a:ext cx="1970730" cy="131447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10" y="1528299"/>
            <a:ext cx="1970730" cy="131447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10" y="3014012"/>
            <a:ext cx="1971716" cy="131447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745" y="4499726"/>
            <a:ext cx="1971716" cy="131447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745" y="105938"/>
            <a:ext cx="1971716" cy="131447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2" y="2996929"/>
            <a:ext cx="1971716" cy="13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5006851"/>
            <a:ext cx="4709160" cy="264890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617"/>
            <a:ext cx="9906000" cy="96738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73356" y="97908"/>
            <a:ext cx="571021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活動報告　</a:t>
            </a: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7</a:t>
            </a:r>
            <a:r>
              <a:rPr lang="ja-JP" altLang="en-US" dirty="0" smtClean="0"/>
              <a:t>日</a:t>
            </a:r>
            <a:r>
              <a:rPr lang="ja-JP" altLang="en-US" sz="2800" dirty="0"/>
              <a:t>　</a:t>
            </a:r>
            <a:endParaRPr lang="en-US" altLang="ja-JP" sz="1400" dirty="0"/>
          </a:p>
          <a:p>
            <a:r>
              <a:rPr lang="ja-JP" altLang="en-US" dirty="0" smtClean="0"/>
              <a:t>■</a:t>
            </a:r>
            <a:r>
              <a:rPr lang="ja-JP" altLang="en-US" dirty="0"/>
              <a:t>ご当地キャラこども夢フェスタ</a:t>
            </a:r>
            <a:r>
              <a:rPr lang="en-US" altLang="ja-JP" dirty="0"/>
              <a:t>in</a:t>
            </a:r>
            <a:r>
              <a:rPr lang="ja-JP" altLang="en-US" dirty="0" smtClean="0"/>
              <a:t>白河（来場者約</a:t>
            </a:r>
            <a:r>
              <a:rPr lang="en-US" altLang="ja-JP" dirty="0" smtClean="0"/>
              <a:t>20</a:t>
            </a:r>
            <a:r>
              <a:rPr lang="ja-JP" altLang="en-US" dirty="0" smtClean="0"/>
              <a:t>万人）</a:t>
            </a:r>
            <a:endParaRPr lang="en-US" altLang="ja-JP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2027" y="8156068"/>
            <a:ext cx="1350000" cy="90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6" y="2606771"/>
            <a:ext cx="4532627" cy="30217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30" y="2440050"/>
            <a:ext cx="1620000" cy="108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0" y="3590860"/>
            <a:ext cx="1620000" cy="108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0" y="4715244"/>
            <a:ext cx="1620000" cy="108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4702729"/>
            <a:ext cx="1620000" cy="108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2440050"/>
            <a:ext cx="162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0" y="2440050"/>
            <a:ext cx="1620000" cy="1080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3577647"/>
            <a:ext cx="1620000" cy="1080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30" y="3577647"/>
            <a:ext cx="1620000" cy="10800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30" y="4715244"/>
            <a:ext cx="1620000" cy="108000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73356" y="1125486"/>
            <a:ext cx="9904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来場キャラクター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ふなっ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しー　　　　　・みきゃん　　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・くまモン　　　　　　　　・かっぱのコタロウ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・ふっかちゃん　　　　・チーバくん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・ちょうせい豆乳くん　　　・ちっちゃいおっさん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・カパルくん　　　　　・しっぺい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・バリィさん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・メロン熊　　　　他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2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5006851"/>
            <a:ext cx="4709160" cy="264890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617"/>
            <a:ext cx="9906000" cy="96738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321674" y="190401"/>
            <a:ext cx="6955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目黒区役所みどりと公園課の桜を守る「サクラ基金」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交流課のフリーペーパー「めぐろ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WALK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」を応援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2027" y="8156068"/>
            <a:ext cx="1350000" cy="90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045" y="1701608"/>
            <a:ext cx="4807380" cy="320491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30">
            <a:off x="4763329" y="1232222"/>
            <a:ext cx="1876284" cy="257989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19">
            <a:off x="7147539" y="2177207"/>
            <a:ext cx="2205453" cy="31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5" y="5006851"/>
            <a:ext cx="4709160" cy="264890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617"/>
            <a:ext cx="9906000" cy="96738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918209" y="117972"/>
            <a:ext cx="806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ホームページ</a:t>
            </a:r>
            <a:r>
              <a:rPr lang="en-US" altLang="ja-JP" sz="3200" dirty="0" smtClean="0"/>
              <a:t>/Facebook</a:t>
            </a:r>
            <a:r>
              <a:rPr lang="en-US" altLang="ja-JP" sz="3200" dirty="0"/>
              <a:t>/</a:t>
            </a:r>
            <a:r>
              <a:rPr lang="en-US" altLang="ja-JP" sz="3200" dirty="0" smtClean="0"/>
              <a:t>Twitter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/</a:t>
            </a:r>
            <a:r>
              <a:rPr lang="en-US" altLang="ja-JP" sz="3200" dirty="0" err="1" smtClean="0"/>
              <a:t>Youtube</a:t>
            </a:r>
            <a:r>
              <a:rPr lang="ja-JP" altLang="en-US" dirty="0"/>
              <a:t>　　　　　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369236" y="1457555"/>
            <a:ext cx="3210326" cy="3772133"/>
            <a:chOff x="391886" y="966853"/>
            <a:chExt cx="3062815" cy="3598808"/>
          </a:xfrm>
        </p:grpSpPr>
        <p:sp>
          <p:nvSpPr>
            <p:cNvPr id="5" name="正方形/長方形 4"/>
            <p:cNvSpPr/>
            <p:nvPr/>
          </p:nvSpPr>
          <p:spPr>
            <a:xfrm>
              <a:off x="391886" y="966853"/>
              <a:ext cx="3062815" cy="359880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52" y="1073165"/>
              <a:ext cx="2882889" cy="3398596"/>
            </a:xfrm>
            <a:prstGeom prst="rect">
              <a:avLst/>
            </a:prstGeom>
          </p:spPr>
        </p:pic>
      </p:grpSp>
      <p:sp>
        <p:nvSpPr>
          <p:cNvPr id="14" name="テキスト ボックス 13"/>
          <p:cNvSpPr txBox="1"/>
          <p:nvPr/>
        </p:nvSpPr>
        <p:spPr>
          <a:xfrm>
            <a:off x="716618" y="522968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めぐろン公式</a:t>
            </a:r>
            <a:r>
              <a:rPr lang="en-US" altLang="ja-JP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HP</a:t>
            </a:r>
            <a:r>
              <a:rPr lang="ja-JP" altLang="en-US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：</a:t>
            </a:r>
            <a:r>
              <a:rPr lang="en-US" altLang="ja-JP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http://meguron.com/</a:t>
            </a:r>
            <a:r>
              <a:rPr lang="ja-JP" altLang="en-US" dirty="0"/>
              <a:t>　　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4105139" y="1457555"/>
            <a:ext cx="2578975" cy="1609715"/>
            <a:chOff x="4055486" y="966853"/>
            <a:chExt cx="2578975" cy="1609715"/>
          </a:xfrm>
        </p:grpSpPr>
        <p:sp>
          <p:nvSpPr>
            <p:cNvPr id="17" name="正方形/長方形 16"/>
            <p:cNvSpPr/>
            <p:nvPr/>
          </p:nvSpPr>
          <p:spPr>
            <a:xfrm>
              <a:off x="4055486" y="966853"/>
              <a:ext cx="2578975" cy="16097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6" y="1054682"/>
              <a:ext cx="2373682" cy="1440808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5440069" y="3482829"/>
            <a:ext cx="2890532" cy="1837682"/>
            <a:chOff x="5339068" y="3232801"/>
            <a:chExt cx="2890532" cy="1837682"/>
          </a:xfrm>
        </p:grpSpPr>
        <p:sp>
          <p:nvSpPr>
            <p:cNvPr id="19" name="正方形/長方形 18"/>
            <p:cNvSpPr/>
            <p:nvPr/>
          </p:nvSpPr>
          <p:spPr>
            <a:xfrm>
              <a:off x="5339068" y="3232801"/>
              <a:ext cx="2890532" cy="18376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676" y="3319289"/>
              <a:ext cx="2708018" cy="1654900"/>
            </a:xfrm>
            <a:prstGeom prst="rect">
              <a:avLst/>
            </a:prstGeom>
          </p:spPr>
        </p:pic>
      </p:grpSp>
      <p:grpSp>
        <p:nvGrpSpPr>
          <p:cNvPr id="26" name="グループ化 25"/>
          <p:cNvGrpSpPr/>
          <p:nvPr/>
        </p:nvGrpSpPr>
        <p:grpSpPr>
          <a:xfrm>
            <a:off x="7282544" y="1431230"/>
            <a:ext cx="2096114" cy="1609716"/>
            <a:chOff x="7282544" y="974731"/>
            <a:chExt cx="2096114" cy="1609716"/>
          </a:xfrm>
        </p:grpSpPr>
        <p:sp>
          <p:nvSpPr>
            <p:cNvPr id="18" name="正方形/長方形 17"/>
            <p:cNvSpPr/>
            <p:nvPr/>
          </p:nvSpPr>
          <p:spPr>
            <a:xfrm>
              <a:off x="7282544" y="974731"/>
              <a:ext cx="2096114" cy="16097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357" y="1054682"/>
              <a:ext cx="1903824" cy="14460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4610958" y="298117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めぐろン公式</a:t>
            </a:r>
            <a:r>
              <a:rPr lang="en-US" altLang="ja-JP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Twitter</a:t>
            </a:r>
            <a:r>
              <a:rPr lang="ja-JP" altLang="en-US" dirty="0"/>
              <a:t>　　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49006" y="30206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めぐろン公式</a:t>
            </a:r>
            <a:r>
              <a:rPr lang="en-US" altLang="ja-JP" sz="12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Youtube</a:t>
            </a:r>
            <a:r>
              <a:rPr lang="ja-JP" altLang="en-US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チャンネル</a:t>
            </a:r>
            <a:r>
              <a:rPr lang="ja-JP" altLang="en-US" dirty="0"/>
              <a:t>　　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59059" y="5384566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めぐろン公式</a:t>
            </a:r>
            <a:r>
              <a:rPr lang="en-US" altLang="ja-JP" sz="1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Facebook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22364" y="792789"/>
            <a:ext cx="506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めぐろンはホームページから</a:t>
            </a:r>
            <a:r>
              <a:rPr kumimoji="1" lang="en-US" altLang="ja-JP" sz="1200" dirty="0" smtClean="0"/>
              <a:t>SNS</a:t>
            </a:r>
            <a:r>
              <a:rPr kumimoji="1" lang="ja-JP" altLang="en-US" sz="1200" dirty="0" err="1" smtClean="0"/>
              <a:t>、</a:t>
            </a:r>
            <a:r>
              <a:rPr lang="ja-JP" altLang="en-US" sz="1200" dirty="0" smtClean="0"/>
              <a:t>動画サイトまで公開する窓口を設けており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活動</a:t>
            </a:r>
            <a:r>
              <a:rPr kumimoji="1" lang="ja-JP" altLang="en-US" sz="1200" dirty="0" smtClean="0"/>
              <a:t>に関してリアルタイムで公開できる流れを作っております。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86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74" y="2123161"/>
            <a:ext cx="2735036" cy="364671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74" y="5732372"/>
            <a:ext cx="3438698" cy="193426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617"/>
            <a:ext cx="9906000" cy="96738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32622" y="19174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めぐろン　キャッチコピー</a:t>
            </a:r>
            <a:endParaRPr lang="en-US" altLang="ja-JP" sz="28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『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目黒区の広報活動を頑張るキャラクター</a:t>
            </a:r>
            <a:r>
              <a: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』</a:t>
            </a: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683"/>
            <a:ext cx="1524000" cy="2032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359788" y="1520287"/>
            <a:ext cx="531427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■主な活動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・目黒地域のイベントに出演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（自由が丘、中目黒、目黒駅周辺の関連イベント）</a:t>
            </a:r>
            <a:endParaRPr kumimoji="1"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・区外の広報活動としてイベント出演</a:t>
            </a:r>
            <a:endParaRPr kumimoji="1"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</a:t>
            </a:r>
            <a:r>
              <a:rPr lang="ja-JP" altLang="en-US" sz="16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ゆる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キャラグランプリ、キャラクターサミット等）</a:t>
            </a:r>
            <a:endParaRPr kumimoji="1"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・目黒区役所</a:t>
            </a:r>
            <a:r>
              <a:rPr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『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サクラ基金</a:t>
            </a:r>
            <a:r>
              <a:rPr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』</a:t>
            </a:r>
            <a:r>
              <a:rPr lang="ja-JP" altLang="en-US" sz="16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への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寄付金</a:t>
            </a:r>
            <a:r>
              <a:rPr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PR</a:t>
            </a:r>
          </a:p>
          <a:p>
            <a:r>
              <a:rPr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・目黒川の清掃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活動（目黒川生活環境を守る会）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・目黒区観光課フリーペーパー</a:t>
            </a:r>
            <a:r>
              <a:rPr kumimoji="1"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『</a:t>
            </a:r>
            <a:r>
              <a:rPr kumimoji="1"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めぐろ</a:t>
            </a:r>
            <a:r>
              <a:rPr kumimoji="1"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WALK』PR</a:t>
            </a:r>
          </a:p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・スイーツ店の紹介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・目黒の歴史、伝統、文化など紹介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・区役所の広報活動</a:t>
            </a:r>
            <a:endParaRPr kumimoji="1"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・青木区長表敬訪問（予定）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・目黒区特別住民票（取得予定）</a:t>
            </a:r>
            <a:endParaRPr kumimoji="1"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・目黒地域企業の</a:t>
            </a:r>
            <a:r>
              <a:rPr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PR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活動</a:t>
            </a:r>
            <a:endParaRPr kumimoji="1" lang="ja-JP" altLang="en-US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3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119</Words>
  <Application>Microsoft Macintosh PowerPoint</Application>
  <PresentationFormat>A4 210x297 mm</PresentationFormat>
  <Paragraphs>62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ＤＦＰ勘亭流</vt:lpstr>
      <vt:lpstr>ＤＦＰ太丸ゴシック体</vt:lpstr>
      <vt:lpstr>HGP創英角ｺﾞｼｯｸUB</vt:lpstr>
      <vt:lpstr>HGS創英角ｺﾞｼｯｸUB</vt:lpstr>
      <vt:lpstr>ＭＳ Ｐゴシック</vt:lpstr>
      <vt:lpstr>メイリオ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 WORLD 至福の眠れるアロマ</dc:title>
  <dc:creator>nanya</dc:creator>
  <cp:lastModifiedBy>小倉克洋</cp:lastModifiedBy>
  <cp:revision>191</cp:revision>
  <cp:lastPrinted>2016-01-25T03:51:53Z</cp:lastPrinted>
  <dcterms:created xsi:type="dcterms:W3CDTF">2014-01-20T04:58:50Z</dcterms:created>
  <dcterms:modified xsi:type="dcterms:W3CDTF">2018-01-05T05:35:01Z</dcterms:modified>
</cp:coreProperties>
</file>