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data71.xml" ContentType="application/vnd.openxmlformats-officedocument.drawingml.diagramData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quickStyle28.xml" ContentType="application/vnd.openxmlformats-officedocument.drawingml.diagramStyle+xml"/>
  <Override PartName="/ppt/diagrams/quickStyle75.xml" ContentType="application/vnd.openxmlformats-officedocument.drawingml.diagramStyle+xml"/>
  <Default Extension="xml" ContentType="application/xml"/>
  <Override PartName="/ppt/slides/slide50.xml" ContentType="application/vnd.openxmlformats-officedocument.presentationml.slide+xml"/>
  <Override PartName="/ppt/diagrams/layout39.xml" ContentType="application/vnd.openxmlformats-officedocument.drawingml.diagramLayout+xml"/>
  <Override PartName="/ppt/diagrams/layout17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layout64.xml" ContentType="application/vnd.openxmlformats-officedocument.drawingml.diagramLayout+xml"/>
  <Override PartName="/ppt/diagrams/quickStyle31.xml" ContentType="application/vnd.openxmlformats-officedocument.drawingml.diagramStyle+xml"/>
  <Override PartName="/ppt/diagrams/data2.xml" ContentType="application/vnd.openxmlformats-officedocument.drawingml.diagramData+xml"/>
  <Override PartName="/ppt/diagrams/colors27.xml" ContentType="application/vnd.openxmlformats-officedocument.drawingml.diagramColors+xml"/>
  <Override PartName="/ppt/diagrams/layout42.xml" ContentType="application/vnd.openxmlformats-officedocument.drawingml.diagramLayout+xml"/>
  <Override PartName="/ppt/diagrams/colors74.xml" ContentType="application/vnd.openxmlformats-officedocument.drawingml.diagramColors+xml"/>
  <Override PartName="/ppt/slides/slide77.xml" ContentType="application/vnd.openxmlformats-officedocument.presentationml.slide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colors63.xml" ContentType="application/vnd.openxmlformats-officedocument.drawingml.diagramColors+xml"/>
  <Override PartName="/ppt/diagrams/data65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diagrams/quickStyle69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layout69.xml" ContentType="application/vnd.openxmlformats-officedocument.drawingml.diagram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ppt/diagrams/colors79.xml" ContentType="application/vnd.openxmlformats-officedocument.drawingml.diagramColor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8.xml" ContentType="application/vnd.openxmlformats-officedocument.drawingml.diagramColors+xml"/>
  <Override PartName="/ppt/diagrams/quickStyle72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layout72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ata59.xml" ContentType="application/vnd.openxmlformats-officedocument.drawingml.diagramData+xml"/>
  <Override PartName="/ppt/diagrams/layout61.xml" ContentType="application/vnd.openxmlformats-officedocument.drawingml.diagramLayout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diagrams/colors71.xml" ContentType="application/vnd.openxmlformats-officedocument.drawingml.diagramColors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60.xml" ContentType="application/vnd.openxmlformats-officedocument.drawingml.diagramColors+xml"/>
  <Override PartName="/ppt/diagrams/data73.xml" ContentType="application/vnd.openxmlformats-officedocument.drawingml.diagramData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diagrams/data62.xml" ContentType="application/vnd.openxmlformats-officedocument.drawingml.diagramData+xml"/>
  <Override PartName="/ppt/diagrams/quickStyle77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diagrams/quickStyle66.xml" ContentType="application/vnd.openxmlformats-officedocument.drawingml.diagramStyle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diagrams/layout77.xml" ContentType="application/vnd.openxmlformats-officedocument.drawingml.diagramLayout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66.xml" ContentType="application/vnd.openxmlformats-officedocument.drawingml.diagramLayout+xml"/>
  <Override PartName="/ppt/diagrams/quickStyle80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76.xml" ContentType="application/vnd.openxmlformats-officedocument.drawingml.diagramColors+xml"/>
  <Override PartName="/ppt/diagrams/data78.xml" ContentType="application/vnd.openxmlformats-officedocument.drawingml.diagramData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diagrams/colors65.xml" ContentType="application/vnd.openxmlformats-officedocument.drawingml.diagramColors+xml"/>
  <Override PartName="/ppt/diagrams/data67.xml" ContentType="application/vnd.openxmlformats-officedocument.drawingml.diagramData+xml"/>
  <Override PartName="/ppt/diagrams/layout80.xml" ContentType="application/vnd.openxmlformats-officedocument.drawingml.diagramLayou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57.xml" ContentType="application/vnd.openxmlformats-officedocument.presentationml.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70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quickStyle38.xml" ContentType="application/vnd.openxmlformats-officedocument.drawingml.diagramStyl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layout49.xml" ContentType="application/vnd.openxmlformats-officedocument.drawingml.diagramLayout+xml"/>
  <Override PartName="/ppt/diagrams/quickStyle74.xml" ContentType="application/vnd.openxmlformats-officedocument.drawingml.diagramStyle+xml"/>
  <Override PartName="/ppt/diagrams/layout27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9.xml" ContentType="application/vnd.openxmlformats-officedocument.drawingml.diagramColors+xml"/>
  <Override PartName="/ppt/diagrams/quickStyle63.xml" ContentType="application/vnd.openxmlformats-officedocument.drawingml.diagramStyle+xml"/>
  <Override PartName="/ppt/diagrams/layout74.xml" ContentType="application/vnd.openxmlformats-officedocument.drawingml.diagramLayout+xml"/>
  <Override PartName="/ppt/diagrams/layout16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colors48.xml" ContentType="application/vnd.openxmlformats-officedocument.drawingml.diagramColors+xml"/>
  <Override PartName="/ppt/diagrams/layout6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73.xml" ContentType="application/vnd.openxmlformats-officedocument.drawingml.diagramColor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62.xml" ContentType="application/vnd.openxmlformats-officedocument.drawingml.diagramColors+xml"/>
  <Override PartName="/ppt/diagrams/data75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ata64.xml" ContentType="application/vnd.openxmlformats-officedocument.drawingml.diagramData+xml"/>
  <Override PartName="/ppt/diagrams/quickStyle79.xml" ContentType="application/vnd.openxmlformats-officedocument.drawingml.diagramStyl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diagrams/quickStyle68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diagrams/layout79.xml" ContentType="application/vnd.openxmlformats-officedocument.drawingml.diagramLayout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diagrams/layout68.xml" ContentType="application/vnd.openxmlformats-officedocument.drawingml.diagram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8.xml" ContentType="application/vnd.openxmlformats-officedocument.drawingml.diagramColor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quickStyle60.xml" ContentType="application/vnd.openxmlformats-officedocument.drawingml.diagramStyle+xml"/>
  <Override PartName="/ppt/diagrams/colors67.xml" ContentType="application/vnd.openxmlformats-officedocument.drawingml.diagramColors+xml"/>
  <Override PartName="/ppt/diagrams/data69.xml" ContentType="application/vnd.openxmlformats-officedocument.drawingml.diagramData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diagrams/layout60.xml" ContentType="application/vnd.openxmlformats-officedocument.drawingml.diagramLayout+xml"/>
  <Override PartName="/ppt/diagrams/layout7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diagrams/colors70.xml" ContentType="application/vnd.openxmlformats-officedocument.drawingml.diagramColors+xml"/>
  <Override PartName="/ppt/diagrams/data72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diagrams/data61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quickStyle76.xml" ContentType="application/vnd.openxmlformats-officedocument.drawingml.diagramStyl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quickStyle65.xml" ContentType="application/vnd.openxmlformats-officedocument.drawingml.diagramStyle+xml"/>
  <Override PartName="/ppt/diagrams/layout76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65.xml" ContentType="application/vnd.openxmlformats-officedocument.drawingml.diagramLayout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colors75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colors64.xml" ContentType="application/vnd.openxmlformats-officedocument.drawingml.diagramColors+xml"/>
  <Override PartName="/ppt/diagrams/data77.xml" ContentType="application/vnd.openxmlformats-officedocument.drawingml.diagramData+xml"/>
  <Override PartName="/ppt/slides/slide78.xml" ContentType="application/vnd.openxmlformats-officedocument.presentationml.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ppt/diagrams/data66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quickStyle59.xml" ContentType="application/vnd.openxmlformats-officedocument.drawingml.diagramStyle+xml"/>
  <Override PartName="/ppt/diagrams/data80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layout59.xml" ContentType="application/vnd.openxmlformats-officedocument.drawingml.diagram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quickStyle73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quickStyle62.xml" ContentType="application/vnd.openxmlformats-officedocument.drawingml.diagramStyle+xml"/>
  <Override PartName="/ppt/diagrams/colors69.xml" ContentType="application/vnd.openxmlformats-officedocument.drawingml.diagramColors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layout62.xml" ContentType="application/vnd.openxmlformats-officedocument.drawingml.diagramLayout+xml"/>
  <Override PartName="/ppt/diagrams/layout73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61.xml" ContentType="application/vnd.openxmlformats-officedocument.drawingml.diagramColors+xml"/>
  <Override PartName="/ppt/diagrams/colors72.xml" ContentType="application/vnd.openxmlformats-officedocument.drawingml.diagramColors+xml"/>
  <Override PartName="/ppt/diagrams/data74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diagrams/data63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diagrams/quickStyle78.xml" ContentType="application/vnd.openxmlformats-officedocument.drawingml.diagramStyl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data30.xml" ContentType="application/vnd.openxmlformats-officedocument.drawingml.diagramData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diagrams/quickStyle67.xml" ContentType="application/vnd.openxmlformats-officedocument.drawingml.diagramStyle+xml"/>
  <Override PartName="/ppt/diagrams/layout78.xml" ContentType="application/vnd.openxmlformats-officedocument.drawingml.diagramLayout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diagrams/quickStyle45.xml" ContentType="application/vnd.openxmlformats-officedocument.drawingml.diagramStyle+xml"/>
  <Override PartName="/ppt/diagrams/layout67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quickStyle34.xml" ContentType="application/vnd.openxmlformats-officedocument.drawingml.diagramStyle+xml"/>
  <Override PartName="/ppt/diagrams/layout56.xml" ContentType="application/vnd.openxmlformats-officedocument.drawingml.diagramLayout+xml"/>
  <Override PartName="/ppt/diagrams/colors77.xml" ContentType="application/vnd.openxmlformats-officedocument.drawingml.diagramColors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layout45.xml" ContentType="application/vnd.openxmlformats-officedocument.drawingml.diagramLayout+xml"/>
  <Override PartName="/ppt/diagrams/colors66.xml" ContentType="application/vnd.openxmlformats-officedocument.drawingml.diagramColors+xml"/>
  <Override PartName="/ppt/diagrams/quickStyle70.xml" ContentType="application/vnd.openxmlformats-officedocument.drawingml.diagramStyle+xml"/>
  <Override PartName="/ppt/diagrams/data79.xml" ContentType="application/vnd.openxmlformats-officedocument.drawingml.diagramData+xml"/>
  <Override PartName="/ppt/diagrams/layout23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diagrams/data68.xml" ContentType="application/vnd.openxmlformats-officedocument.drawingml.diagramData+xml"/>
  <Override PartName="/ppt/diagrams/layout70.xml" ContentType="application/vnd.openxmlformats-officedocument.drawingml.diagram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diagrams/colors80.xml" ContentType="application/vnd.openxmlformats-officedocument.drawingml.diagramColors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quickStyle39.xml" ContentType="application/vnd.openxmlformats-officedocument.drawingml.diagramStyle+xml"/>
  <Override PartName="/ppt/diagrams/data13.xml" ContentType="application/vnd.openxmlformats-officedocument.drawingml.diagramData+xml"/>
  <Override PartName="/ppt/diagrams/data60.xml" ContentType="application/vnd.openxmlformats-officedocument.drawingml.diagramData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diagrams/quickStyle17.xml" ContentType="application/vnd.openxmlformats-officedocument.drawingml.diagramStyle+xml"/>
  <Override PartName="/ppt/diagrams/quickStyle64.xml" ContentType="application/vnd.openxmlformats-officedocument.drawingml.diagramStyle+xml"/>
  <Override PartName="/ppt/tableStyles.xml" ContentType="application/vnd.openxmlformats-officedocument.presentationml.tableStyles+xml"/>
  <Override PartName="/ppt/diagrams/layout28.xml" ContentType="application/vnd.openxmlformats-officedocument.drawingml.diagramLayout+xml"/>
  <Override PartName="/ppt/diagrams/layout75.xml" ContentType="application/vnd.openxmlformats-officedocument.drawingml.diagramLayout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20.xml" ContentType="application/vnd.openxmlformats-officedocument.drawingml.diagramStyle+xml"/>
  <Override PartName="/ppt/diagrams/data29.xml" ContentType="application/vnd.openxmlformats-officedocument.drawingml.diagramData+xml"/>
  <Override PartName="/ppt/diagrams/data7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69" autoAdjust="0"/>
    <p:restoredTop sz="94660"/>
  </p:normalViewPr>
  <p:slideViewPr>
    <p:cSldViewPr>
      <p:cViewPr varScale="1">
        <p:scale>
          <a:sx n="89" d="100"/>
          <a:sy n="89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D3D4893E-A0FC-4A52-BAC1-ACBF95DD64D4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とる０１</a:t>
          </a:r>
          <a:endParaRPr kumimoji="1" lang="ja-JP" altLang="en-US" dirty="0"/>
        </a:p>
      </dgm:t>
    </dgm:pt>
    <dgm:pt modelId="{C6F500E4-5CB5-4DFF-9F35-237EDF316960}" type="parTrans" cxnId="{4E6F2D5B-60B5-46C4-B39C-1588EE6316F9}">
      <dgm:prSet/>
      <dgm:spPr/>
    </dgm:pt>
    <dgm:pt modelId="{257F3E96-80B3-4D22-8646-6D7FFD425185}" type="sibTrans" cxnId="{4E6F2D5B-60B5-46C4-B39C-1588EE6316F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 custLinFactX="18638" custLinFactY="89075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 custLinFactX="-20648" custLinFactY="100000" custLinFactNeighborX="-100000" custLinFactNeighborY="16934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E5AAA6BC-EA7A-4CB8-A7E6-7C9F2879DC69}" type="presOf" srcId="{D3D4893E-A0FC-4A52-BAC1-ACBF95DD64D4}" destId="{0C9D677E-1A70-4A6F-9257-5272C518610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E6F2D5B-60B5-46C4-B39C-1588EE6316F9}" srcId="{28D65E16-7241-4C79-937B-8F593B5D3932}" destId="{D3D4893E-A0FC-4A52-BAC1-ACBF95DD64D4}" srcOrd="0" destOrd="0" parTransId="{C6F500E4-5CB5-4DFF-9F35-237EDF316960}" sibTransId="{257F3E96-80B3-4D22-8646-6D7FFD425185}"/>
    <dgm:cxn modelId="{2467CA7C-471E-44ED-86E4-5E3B02AB5249}" type="presOf" srcId="{28D65E16-7241-4C79-937B-8F593B5D3932}" destId="{CEDD5AD0-A3FA-4D52-975E-E5D1D93FBAFB}" srcOrd="0" destOrd="0" presId="urn:microsoft.com/office/officeart/2005/8/layout/list1"/>
    <dgm:cxn modelId="{B2134FE2-FA46-4309-94B8-351BCB1CDF80}" type="presOf" srcId="{DA3999D4-4BA8-4AFA-B8DA-19A72581C862}" destId="{C564B94F-668C-4AEF-8A2F-9756AD969A59}" srcOrd="1" destOrd="0" presId="urn:microsoft.com/office/officeart/2005/8/layout/list1"/>
    <dgm:cxn modelId="{51A87FB0-46BA-439C-8A7C-C74D6EE0B0A5}" type="presOf" srcId="{E90FA3DB-DAFD-4FEB-BA54-F234B865DBA0}" destId="{2E025529-651B-4BBA-83D9-55FA41C0BF7C}" srcOrd="1" destOrd="0" presId="urn:microsoft.com/office/officeart/2005/8/layout/list1"/>
    <dgm:cxn modelId="{A91A57CF-2A09-4919-BD08-6B6CC3B09E57}" type="presOf" srcId="{DA3999D4-4BA8-4AFA-B8DA-19A72581C862}" destId="{9FEBCA5F-526E-4DC0-9F4D-920DAC486A83}" srcOrd="0" destOrd="0" presId="urn:microsoft.com/office/officeart/2005/8/layout/list1"/>
    <dgm:cxn modelId="{992BC10B-1AE6-4ABF-A007-3BEAAF9EB6FB}" type="presOf" srcId="{F1571FFA-FED8-4E40-845A-8F825874D46C}" destId="{D706F632-3637-4DF5-B1D0-4058EE9AC986}" srcOrd="0" destOrd="0" presId="urn:microsoft.com/office/officeart/2005/8/layout/list1"/>
    <dgm:cxn modelId="{C0704128-9C46-4BA3-AEA6-213C55555DCC}" type="presOf" srcId="{E90FA3DB-DAFD-4FEB-BA54-F234B865DBA0}" destId="{C24EAF79-921D-4D41-B06A-1AB003EDCA83}" srcOrd="0" destOrd="0" presId="urn:microsoft.com/office/officeart/2005/8/layout/list1"/>
    <dgm:cxn modelId="{99F3876C-5295-4DB9-9032-0425F01D36B5}" type="presOf" srcId="{28D65E16-7241-4C79-937B-8F593B5D3932}" destId="{38D09DA1-0B2F-4FA2-AC90-DC4F4CE55FF3}" srcOrd="1" destOrd="0" presId="urn:microsoft.com/office/officeart/2005/8/layout/list1"/>
    <dgm:cxn modelId="{D164DD4E-B2D5-4BB6-BEB7-ABEA3A045CB6}" type="presParOf" srcId="{D706F632-3637-4DF5-B1D0-4058EE9AC986}" destId="{621A0821-22A3-4B6E-A08D-668DC4BF1F90}" srcOrd="0" destOrd="0" presId="urn:microsoft.com/office/officeart/2005/8/layout/list1"/>
    <dgm:cxn modelId="{AF722BF7-D035-44A6-A673-02FD4DD51C41}" type="presParOf" srcId="{621A0821-22A3-4B6E-A08D-668DC4BF1F90}" destId="{CEDD5AD0-A3FA-4D52-975E-E5D1D93FBAFB}" srcOrd="0" destOrd="0" presId="urn:microsoft.com/office/officeart/2005/8/layout/list1"/>
    <dgm:cxn modelId="{7D9DA210-0049-47A7-B8E9-9C4FE40AB743}" type="presParOf" srcId="{621A0821-22A3-4B6E-A08D-668DC4BF1F90}" destId="{38D09DA1-0B2F-4FA2-AC90-DC4F4CE55FF3}" srcOrd="1" destOrd="0" presId="urn:microsoft.com/office/officeart/2005/8/layout/list1"/>
    <dgm:cxn modelId="{DA1F3B53-B333-43F5-9325-DBD9AC440D00}" type="presParOf" srcId="{D706F632-3637-4DF5-B1D0-4058EE9AC986}" destId="{B490B90D-3973-40F3-9BDD-A0D426AF8AD3}" srcOrd="1" destOrd="0" presId="urn:microsoft.com/office/officeart/2005/8/layout/list1"/>
    <dgm:cxn modelId="{D6957803-B40B-46B5-8F7D-C5803FF3485D}" type="presParOf" srcId="{D706F632-3637-4DF5-B1D0-4058EE9AC986}" destId="{0C9D677E-1A70-4A6F-9257-5272C5186103}" srcOrd="2" destOrd="0" presId="urn:microsoft.com/office/officeart/2005/8/layout/list1"/>
    <dgm:cxn modelId="{28AB84AC-839F-478E-BE12-F002703696E9}" type="presParOf" srcId="{D706F632-3637-4DF5-B1D0-4058EE9AC986}" destId="{09C601B5-7558-4813-A314-586BECCB28FE}" srcOrd="3" destOrd="0" presId="urn:microsoft.com/office/officeart/2005/8/layout/list1"/>
    <dgm:cxn modelId="{61A9237A-2113-41F6-AF7D-8CFBE85A0D62}" type="presParOf" srcId="{D706F632-3637-4DF5-B1D0-4058EE9AC986}" destId="{0EF87625-5CCA-4CA9-8CA5-4AAF73A84BD9}" srcOrd="4" destOrd="0" presId="urn:microsoft.com/office/officeart/2005/8/layout/list1"/>
    <dgm:cxn modelId="{97EC0AE7-077B-4B66-B39E-6D6A3B69C623}" type="presParOf" srcId="{0EF87625-5CCA-4CA9-8CA5-4AAF73A84BD9}" destId="{C24EAF79-921D-4D41-B06A-1AB003EDCA83}" srcOrd="0" destOrd="0" presId="urn:microsoft.com/office/officeart/2005/8/layout/list1"/>
    <dgm:cxn modelId="{5B63C97F-56F4-46E0-9A0D-2E54E6E47C30}" type="presParOf" srcId="{0EF87625-5CCA-4CA9-8CA5-4AAF73A84BD9}" destId="{2E025529-651B-4BBA-83D9-55FA41C0BF7C}" srcOrd="1" destOrd="0" presId="urn:microsoft.com/office/officeart/2005/8/layout/list1"/>
    <dgm:cxn modelId="{9B5DF9D2-3D9D-4410-95A9-963A17F0BB4A}" type="presParOf" srcId="{D706F632-3637-4DF5-B1D0-4058EE9AC986}" destId="{48A5E841-8171-4D3D-9171-A710E181517E}" srcOrd="5" destOrd="0" presId="urn:microsoft.com/office/officeart/2005/8/layout/list1"/>
    <dgm:cxn modelId="{212F394C-FC00-4EFB-A083-1395DF88602D}" type="presParOf" srcId="{D706F632-3637-4DF5-B1D0-4058EE9AC986}" destId="{F345AE1F-33EA-4EC4-BF6A-4ACD4D225C2A}" srcOrd="6" destOrd="0" presId="urn:microsoft.com/office/officeart/2005/8/layout/list1"/>
    <dgm:cxn modelId="{BE2954D9-5FA6-4166-80E5-EA7C8DF0CF4C}" type="presParOf" srcId="{D706F632-3637-4DF5-B1D0-4058EE9AC986}" destId="{D7339CDC-064A-4C27-A7C8-B1A1CAECCB44}" srcOrd="7" destOrd="0" presId="urn:microsoft.com/office/officeart/2005/8/layout/list1"/>
    <dgm:cxn modelId="{B9B8D2E4-7D32-40E6-B6E6-53C39AAE172F}" type="presParOf" srcId="{D706F632-3637-4DF5-B1D0-4058EE9AC986}" destId="{00472C5A-E2FE-42BF-A358-D69FE1CF027C}" srcOrd="8" destOrd="0" presId="urn:microsoft.com/office/officeart/2005/8/layout/list1"/>
    <dgm:cxn modelId="{F0FDF0A0-F0E3-429D-ABC6-7C9425CA746A}" type="presParOf" srcId="{00472C5A-E2FE-42BF-A358-D69FE1CF027C}" destId="{9FEBCA5F-526E-4DC0-9F4D-920DAC486A83}" srcOrd="0" destOrd="0" presId="urn:microsoft.com/office/officeart/2005/8/layout/list1"/>
    <dgm:cxn modelId="{B4A8FE80-9180-4C33-A050-7862535F9F59}" type="presParOf" srcId="{00472C5A-E2FE-42BF-A358-D69FE1CF027C}" destId="{C564B94F-668C-4AEF-8A2F-9756AD969A59}" srcOrd="1" destOrd="0" presId="urn:microsoft.com/office/officeart/2005/8/layout/list1"/>
    <dgm:cxn modelId="{9F4190A9-8D1F-49AD-B074-8FEF02266710}" type="presParOf" srcId="{D706F632-3637-4DF5-B1D0-4058EE9AC986}" destId="{86927B7C-2CD9-4D4E-9A49-CC7F6A282D6B}" srcOrd="9" destOrd="0" presId="urn:microsoft.com/office/officeart/2005/8/layout/list1"/>
    <dgm:cxn modelId="{26CAF09D-40B8-4A24-8778-1F0EFE15183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23D9875-2A47-45B7-B1D0-198ECABE148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とる１０</a:t>
          </a:r>
          <a:endParaRPr kumimoji="1" lang="ja-JP" altLang="en-US" dirty="0"/>
        </a:p>
      </dgm:t>
    </dgm:pt>
    <dgm:pt modelId="{2F53714C-6CCE-4A0A-AD0E-C49E8EFF774C}" type="parTrans" cxnId="{2033A16D-EE5D-4AB8-AC00-61D65D1094A8}">
      <dgm:prSet/>
      <dgm:spPr/>
    </dgm:pt>
    <dgm:pt modelId="{8021C966-7AE2-4E7C-BE8C-CF4F918E1CF1}" type="sibTrans" cxnId="{2033A16D-EE5D-4AB8-AC00-61D65D1094A8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CC7EFEDF-B338-4A43-B0E1-35E0C1B8BE2C}" type="presOf" srcId="{28D65E16-7241-4C79-937B-8F593B5D3932}" destId="{38D09DA1-0B2F-4FA2-AC90-DC4F4CE55FF3}" srcOrd="1" destOrd="0" presId="urn:microsoft.com/office/officeart/2005/8/layout/list1"/>
    <dgm:cxn modelId="{454B5800-6042-4346-9121-43409B99D691}" type="presOf" srcId="{523D9875-2A47-45B7-B1D0-198ECABE1485}" destId="{0C9D677E-1A70-4A6F-9257-5272C5186103}" srcOrd="0" destOrd="0" presId="urn:microsoft.com/office/officeart/2005/8/layout/list1"/>
    <dgm:cxn modelId="{077DE19E-343C-4CE4-BBC6-F8E63FDABD3F}" type="presOf" srcId="{DA3999D4-4BA8-4AFA-B8DA-19A72581C862}" destId="{C564B94F-668C-4AEF-8A2F-9756AD969A59}" srcOrd="1" destOrd="0" presId="urn:microsoft.com/office/officeart/2005/8/layout/list1"/>
    <dgm:cxn modelId="{5CA09C5A-B9EF-46CC-989E-D8FC403AA993}" type="presOf" srcId="{F1571FFA-FED8-4E40-845A-8F825874D46C}" destId="{D706F632-3637-4DF5-B1D0-4058EE9AC986}" srcOrd="0" destOrd="0" presId="urn:microsoft.com/office/officeart/2005/8/layout/list1"/>
    <dgm:cxn modelId="{1998C48C-DE08-41E0-99BB-65F8544C29F4}" type="presOf" srcId="{E90FA3DB-DAFD-4FEB-BA54-F234B865DBA0}" destId="{2E025529-651B-4BBA-83D9-55FA41C0BF7C}" srcOrd="1" destOrd="0" presId="urn:microsoft.com/office/officeart/2005/8/layout/list1"/>
    <dgm:cxn modelId="{2033A16D-EE5D-4AB8-AC00-61D65D1094A8}" srcId="{28D65E16-7241-4C79-937B-8F593B5D3932}" destId="{523D9875-2A47-45B7-B1D0-198ECABE1485}" srcOrd="0" destOrd="0" parTransId="{2F53714C-6CCE-4A0A-AD0E-C49E8EFF774C}" sibTransId="{8021C966-7AE2-4E7C-BE8C-CF4F918E1CF1}"/>
    <dgm:cxn modelId="{27908D01-3B41-484C-9C19-F799E62C831F}" type="presOf" srcId="{E90FA3DB-DAFD-4FEB-BA54-F234B865DBA0}" destId="{C24EAF79-921D-4D41-B06A-1AB003EDCA83}" srcOrd="0" destOrd="0" presId="urn:microsoft.com/office/officeart/2005/8/layout/list1"/>
    <dgm:cxn modelId="{35CC538A-167F-4869-8708-1F0BF4EE659F}" type="presOf" srcId="{28D65E16-7241-4C79-937B-8F593B5D3932}" destId="{CEDD5AD0-A3FA-4D52-975E-E5D1D93FBAFB}" srcOrd="0" destOrd="0" presId="urn:microsoft.com/office/officeart/2005/8/layout/list1"/>
    <dgm:cxn modelId="{9AF90F9D-7B39-4FC5-BC65-D48D1C6FA3F7}" type="presOf" srcId="{DA3999D4-4BA8-4AFA-B8DA-19A72581C862}" destId="{9FEBCA5F-526E-4DC0-9F4D-920DAC486A83}" srcOrd="0" destOrd="0" presId="urn:microsoft.com/office/officeart/2005/8/layout/list1"/>
    <dgm:cxn modelId="{1895D565-393A-4055-8BEB-B9757DAB03A7}" type="presParOf" srcId="{D706F632-3637-4DF5-B1D0-4058EE9AC986}" destId="{621A0821-22A3-4B6E-A08D-668DC4BF1F90}" srcOrd="0" destOrd="0" presId="urn:microsoft.com/office/officeart/2005/8/layout/list1"/>
    <dgm:cxn modelId="{C27A4F3C-DCE2-4BFA-B01C-A4A065469D1C}" type="presParOf" srcId="{621A0821-22A3-4B6E-A08D-668DC4BF1F90}" destId="{CEDD5AD0-A3FA-4D52-975E-E5D1D93FBAFB}" srcOrd="0" destOrd="0" presId="urn:microsoft.com/office/officeart/2005/8/layout/list1"/>
    <dgm:cxn modelId="{20D583C8-DDA9-4749-BE31-E52966AE5DEF}" type="presParOf" srcId="{621A0821-22A3-4B6E-A08D-668DC4BF1F90}" destId="{38D09DA1-0B2F-4FA2-AC90-DC4F4CE55FF3}" srcOrd="1" destOrd="0" presId="urn:microsoft.com/office/officeart/2005/8/layout/list1"/>
    <dgm:cxn modelId="{D06AE293-DA68-4746-8949-BDB45EC86A46}" type="presParOf" srcId="{D706F632-3637-4DF5-B1D0-4058EE9AC986}" destId="{B490B90D-3973-40F3-9BDD-A0D426AF8AD3}" srcOrd="1" destOrd="0" presId="urn:microsoft.com/office/officeart/2005/8/layout/list1"/>
    <dgm:cxn modelId="{DEFF2EA3-96A1-467D-8A5A-FE5D526134F8}" type="presParOf" srcId="{D706F632-3637-4DF5-B1D0-4058EE9AC986}" destId="{0C9D677E-1A70-4A6F-9257-5272C5186103}" srcOrd="2" destOrd="0" presId="urn:microsoft.com/office/officeart/2005/8/layout/list1"/>
    <dgm:cxn modelId="{CCBBD7BF-3526-4D85-A90A-2E9E9D1FD09D}" type="presParOf" srcId="{D706F632-3637-4DF5-B1D0-4058EE9AC986}" destId="{09C601B5-7558-4813-A314-586BECCB28FE}" srcOrd="3" destOrd="0" presId="urn:microsoft.com/office/officeart/2005/8/layout/list1"/>
    <dgm:cxn modelId="{2D7F2CAA-3D52-4621-8940-DEA49647E008}" type="presParOf" srcId="{D706F632-3637-4DF5-B1D0-4058EE9AC986}" destId="{0EF87625-5CCA-4CA9-8CA5-4AAF73A84BD9}" srcOrd="4" destOrd="0" presId="urn:microsoft.com/office/officeart/2005/8/layout/list1"/>
    <dgm:cxn modelId="{C6E9B9AA-A5F0-446A-9AD5-1256B512C86E}" type="presParOf" srcId="{0EF87625-5CCA-4CA9-8CA5-4AAF73A84BD9}" destId="{C24EAF79-921D-4D41-B06A-1AB003EDCA83}" srcOrd="0" destOrd="0" presId="urn:microsoft.com/office/officeart/2005/8/layout/list1"/>
    <dgm:cxn modelId="{F93EC0B6-2A36-4B31-B7B6-2A664EDEBA16}" type="presParOf" srcId="{0EF87625-5CCA-4CA9-8CA5-4AAF73A84BD9}" destId="{2E025529-651B-4BBA-83D9-55FA41C0BF7C}" srcOrd="1" destOrd="0" presId="urn:microsoft.com/office/officeart/2005/8/layout/list1"/>
    <dgm:cxn modelId="{147B240C-2209-46D9-AFA3-C9FABC7F6B58}" type="presParOf" srcId="{D706F632-3637-4DF5-B1D0-4058EE9AC986}" destId="{48A5E841-8171-4D3D-9171-A710E181517E}" srcOrd="5" destOrd="0" presId="urn:microsoft.com/office/officeart/2005/8/layout/list1"/>
    <dgm:cxn modelId="{FF82B76D-9793-4AC0-84F1-A5DD96DF6B7E}" type="presParOf" srcId="{D706F632-3637-4DF5-B1D0-4058EE9AC986}" destId="{F345AE1F-33EA-4EC4-BF6A-4ACD4D225C2A}" srcOrd="6" destOrd="0" presId="urn:microsoft.com/office/officeart/2005/8/layout/list1"/>
    <dgm:cxn modelId="{2AF59C98-E2FC-4594-98D7-DF855FD24B92}" type="presParOf" srcId="{D706F632-3637-4DF5-B1D0-4058EE9AC986}" destId="{D7339CDC-064A-4C27-A7C8-B1A1CAECCB44}" srcOrd="7" destOrd="0" presId="urn:microsoft.com/office/officeart/2005/8/layout/list1"/>
    <dgm:cxn modelId="{2DA1A555-9516-47C6-844E-D2CD12F0F89B}" type="presParOf" srcId="{D706F632-3637-4DF5-B1D0-4058EE9AC986}" destId="{00472C5A-E2FE-42BF-A358-D69FE1CF027C}" srcOrd="8" destOrd="0" presId="urn:microsoft.com/office/officeart/2005/8/layout/list1"/>
    <dgm:cxn modelId="{B3A94ECE-0833-4387-825A-46EBD6339335}" type="presParOf" srcId="{00472C5A-E2FE-42BF-A358-D69FE1CF027C}" destId="{9FEBCA5F-526E-4DC0-9F4D-920DAC486A83}" srcOrd="0" destOrd="0" presId="urn:microsoft.com/office/officeart/2005/8/layout/list1"/>
    <dgm:cxn modelId="{6AD72C13-FAB6-434D-B761-8F82D6E95ADB}" type="presParOf" srcId="{00472C5A-E2FE-42BF-A358-D69FE1CF027C}" destId="{C564B94F-668C-4AEF-8A2F-9756AD969A59}" srcOrd="1" destOrd="0" presId="urn:microsoft.com/office/officeart/2005/8/layout/list1"/>
    <dgm:cxn modelId="{5AD5EF54-C23C-442B-8DAF-6C65F7E9E935}" type="presParOf" srcId="{D706F632-3637-4DF5-B1D0-4058EE9AC986}" destId="{86927B7C-2CD9-4D4E-9A49-CC7F6A282D6B}" srcOrd="9" destOrd="0" presId="urn:microsoft.com/office/officeart/2005/8/layout/list1"/>
    <dgm:cxn modelId="{AC69490B-701B-4B64-82FD-6E356EC9252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F9FF3DD-7ED4-430D-90AF-FEEF8B907C6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とる１１</a:t>
          </a:r>
          <a:endParaRPr kumimoji="1" lang="ja-JP" altLang="en-US" dirty="0"/>
        </a:p>
      </dgm:t>
    </dgm:pt>
    <dgm:pt modelId="{FA836877-AAA3-4C2C-ACE9-DF7C9815C349}" type="parTrans" cxnId="{7E5A44C7-C12A-48BE-A435-30E7E2E16C48}">
      <dgm:prSet/>
      <dgm:spPr/>
    </dgm:pt>
    <dgm:pt modelId="{C671B1EC-F50A-410F-B7CA-EC920894F20C}" type="sibTrans" cxnId="{7E5A44C7-C12A-48BE-A435-30E7E2E16C48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D07E7F-DEA7-4DFB-9E53-CD3327C9B3BD}" type="presOf" srcId="{28D65E16-7241-4C79-937B-8F593B5D3932}" destId="{38D09DA1-0B2F-4FA2-AC90-DC4F4CE55FF3}" srcOrd="1" destOrd="0" presId="urn:microsoft.com/office/officeart/2005/8/layout/list1"/>
    <dgm:cxn modelId="{80D4380E-6F90-4D83-9D68-67A7460B7D6E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D786817-9939-4E23-A69C-93D9983A543C}" type="presOf" srcId="{FF9FF3DD-7ED4-430D-90AF-FEEF8B907C60}" destId="{0C9D677E-1A70-4A6F-9257-5272C5186103}" srcOrd="0" destOrd="0" presId="urn:microsoft.com/office/officeart/2005/8/layout/list1"/>
    <dgm:cxn modelId="{03C37216-6F5E-48E7-A14B-0CCAAF5770EF}" type="presOf" srcId="{E90FA3DB-DAFD-4FEB-BA54-F234B865DBA0}" destId="{C24EAF79-921D-4D41-B06A-1AB003EDCA83}" srcOrd="0" destOrd="0" presId="urn:microsoft.com/office/officeart/2005/8/layout/list1"/>
    <dgm:cxn modelId="{7E5A44C7-C12A-48BE-A435-30E7E2E16C48}" srcId="{28D65E16-7241-4C79-937B-8F593B5D3932}" destId="{FF9FF3DD-7ED4-430D-90AF-FEEF8B907C60}" srcOrd="0" destOrd="0" parTransId="{FA836877-AAA3-4C2C-ACE9-DF7C9815C349}" sibTransId="{C671B1EC-F50A-410F-B7CA-EC920894F20C}"/>
    <dgm:cxn modelId="{9364FDE4-93AC-4145-B437-05B045600B6E}" type="presOf" srcId="{DA3999D4-4BA8-4AFA-B8DA-19A72581C862}" destId="{9FEBCA5F-526E-4DC0-9F4D-920DAC486A83}" srcOrd="0" destOrd="0" presId="urn:microsoft.com/office/officeart/2005/8/layout/list1"/>
    <dgm:cxn modelId="{72156CBF-FD9C-44EA-986A-77FA92565548}" type="presOf" srcId="{28D65E16-7241-4C79-937B-8F593B5D3932}" destId="{CEDD5AD0-A3FA-4D52-975E-E5D1D93FBAFB}" srcOrd="0" destOrd="0" presId="urn:microsoft.com/office/officeart/2005/8/layout/list1"/>
    <dgm:cxn modelId="{258D0C6C-F4FB-41EE-8C0E-61F20450A336}" type="presOf" srcId="{DA3999D4-4BA8-4AFA-B8DA-19A72581C862}" destId="{C564B94F-668C-4AEF-8A2F-9756AD969A59}" srcOrd="1" destOrd="0" presId="urn:microsoft.com/office/officeart/2005/8/layout/list1"/>
    <dgm:cxn modelId="{0E7EE50E-422E-4FD2-AB21-4B79EF05A7DC}" type="presOf" srcId="{F1571FFA-FED8-4E40-845A-8F825874D46C}" destId="{D706F632-3637-4DF5-B1D0-4058EE9AC986}" srcOrd="0" destOrd="0" presId="urn:microsoft.com/office/officeart/2005/8/layout/list1"/>
    <dgm:cxn modelId="{CBDC4CA4-45A7-466E-B852-DB3E50ED60BC}" type="presParOf" srcId="{D706F632-3637-4DF5-B1D0-4058EE9AC986}" destId="{621A0821-22A3-4B6E-A08D-668DC4BF1F90}" srcOrd="0" destOrd="0" presId="urn:microsoft.com/office/officeart/2005/8/layout/list1"/>
    <dgm:cxn modelId="{26BD4758-4FCC-43BC-9D4D-9003FB91759D}" type="presParOf" srcId="{621A0821-22A3-4B6E-A08D-668DC4BF1F90}" destId="{CEDD5AD0-A3FA-4D52-975E-E5D1D93FBAFB}" srcOrd="0" destOrd="0" presId="urn:microsoft.com/office/officeart/2005/8/layout/list1"/>
    <dgm:cxn modelId="{ABFCBA00-A25F-481C-9201-2A95F3058CBB}" type="presParOf" srcId="{621A0821-22A3-4B6E-A08D-668DC4BF1F90}" destId="{38D09DA1-0B2F-4FA2-AC90-DC4F4CE55FF3}" srcOrd="1" destOrd="0" presId="urn:microsoft.com/office/officeart/2005/8/layout/list1"/>
    <dgm:cxn modelId="{63205567-7026-4B5B-B057-DD2EF5E31DFF}" type="presParOf" srcId="{D706F632-3637-4DF5-B1D0-4058EE9AC986}" destId="{B490B90D-3973-40F3-9BDD-A0D426AF8AD3}" srcOrd="1" destOrd="0" presId="urn:microsoft.com/office/officeart/2005/8/layout/list1"/>
    <dgm:cxn modelId="{8FB74964-4820-4621-933D-1BC2B601A3AB}" type="presParOf" srcId="{D706F632-3637-4DF5-B1D0-4058EE9AC986}" destId="{0C9D677E-1A70-4A6F-9257-5272C5186103}" srcOrd="2" destOrd="0" presId="urn:microsoft.com/office/officeart/2005/8/layout/list1"/>
    <dgm:cxn modelId="{3CC379A4-034F-4B35-84EE-0BC48E41188B}" type="presParOf" srcId="{D706F632-3637-4DF5-B1D0-4058EE9AC986}" destId="{09C601B5-7558-4813-A314-586BECCB28FE}" srcOrd="3" destOrd="0" presId="urn:microsoft.com/office/officeart/2005/8/layout/list1"/>
    <dgm:cxn modelId="{721C3C04-9F12-410F-8573-7007D03B4566}" type="presParOf" srcId="{D706F632-3637-4DF5-B1D0-4058EE9AC986}" destId="{0EF87625-5CCA-4CA9-8CA5-4AAF73A84BD9}" srcOrd="4" destOrd="0" presId="urn:microsoft.com/office/officeart/2005/8/layout/list1"/>
    <dgm:cxn modelId="{8299E333-90F3-41DF-A7BC-E92626B2A670}" type="presParOf" srcId="{0EF87625-5CCA-4CA9-8CA5-4AAF73A84BD9}" destId="{C24EAF79-921D-4D41-B06A-1AB003EDCA83}" srcOrd="0" destOrd="0" presId="urn:microsoft.com/office/officeart/2005/8/layout/list1"/>
    <dgm:cxn modelId="{BA3C936C-EE1B-4C93-AC97-DC6337AA846A}" type="presParOf" srcId="{0EF87625-5CCA-4CA9-8CA5-4AAF73A84BD9}" destId="{2E025529-651B-4BBA-83D9-55FA41C0BF7C}" srcOrd="1" destOrd="0" presId="urn:microsoft.com/office/officeart/2005/8/layout/list1"/>
    <dgm:cxn modelId="{896F4D84-0917-49C1-A191-F20C38B6BCDF}" type="presParOf" srcId="{D706F632-3637-4DF5-B1D0-4058EE9AC986}" destId="{48A5E841-8171-4D3D-9171-A710E181517E}" srcOrd="5" destOrd="0" presId="urn:microsoft.com/office/officeart/2005/8/layout/list1"/>
    <dgm:cxn modelId="{014B4163-5CB3-4C0C-90F1-8239F0441BE9}" type="presParOf" srcId="{D706F632-3637-4DF5-B1D0-4058EE9AC986}" destId="{F345AE1F-33EA-4EC4-BF6A-4ACD4D225C2A}" srcOrd="6" destOrd="0" presId="urn:microsoft.com/office/officeart/2005/8/layout/list1"/>
    <dgm:cxn modelId="{03BA8E30-BD43-4299-8CFA-43E66D25F338}" type="presParOf" srcId="{D706F632-3637-4DF5-B1D0-4058EE9AC986}" destId="{D7339CDC-064A-4C27-A7C8-B1A1CAECCB44}" srcOrd="7" destOrd="0" presId="urn:microsoft.com/office/officeart/2005/8/layout/list1"/>
    <dgm:cxn modelId="{B2A55F07-BB1E-464E-8BD4-E86D8EAB14BF}" type="presParOf" srcId="{D706F632-3637-4DF5-B1D0-4058EE9AC986}" destId="{00472C5A-E2FE-42BF-A358-D69FE1CF027C}" srcOrd="8" destOrd="0" presId="urn:microsoft.com/office/officeart/2005/8/layout/list1"/>
    <dgm:cxn modelId="{4BB0DFDC-A21D-4472-9283-7359114CE400}" type="presParOf" srcId="{00472C5A-E2FE-42BF-A358-D69FE1CF027C}" destId="{9FEBCA5F-526E-4DC0-9F4D-920DAC486A83}" srcOrd="0" destOrd="0" presId="urn:microsoft.com/office/officeart/2005/8/layout/list1"/>
    <dgm:cxn modelId="{880160E8-0FC5-4181-B8AF-F14B79105D29}" type="presParOf" srcId="{00472C5A-E2FE-42BF-A358-D69FE1CF027C}" destId="{C564B94F-668C-4AEF-8A2F-9756AD969A59}" srcOrd="1" destOrd="0" presId="urn:microsoft.com/office/officeart/2005/8/layout/list1"/>
    <dgm:cxn modelId="{5C506271-B42C-47E0-B31C-F76888BAEE5B}" type="presParOf" srcId="{D706F632-3637-4DF5-B1D0-4058EE9AC986}" destId="{86927B7C-2CD9-4D4E-9A49-CC7F6A282D6B}" srcOrd="9" destOrd="0" presId="urn:microsoft.com/office/officeart/2005/8/layout/list1"/>
    <dgm:cxn modelId="{9ECCE759-1405-4980-8A73-E476775B260F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26DBFB7F-804E-4D2D-8939-B7607984049D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とる１２</a:t>
          </a:r>
          <a:endParaRPr kumimoji="1" lang="ja-JP" altLang="en-US" dirty="0"/>
        </a:p>
      </dgm:t>
    </dgm:pt>
    <dgm:pt modelId="{4BC0AFCC-E14D-411D-B6D4-BBEE1CFAD291}" type="parTrans" cxnId="{77B679D6-7FF7-446C-AA4F-2F4F286BD442}">
      <dgm:prSet/>
      <dgm:spPr/>
    </dgm:pt>
    <dgm:pt modelId="{2271675B-5D6F-463A-91DD-B945ABBE21D3}" type="sibTrans" cxnId="{77B679D6-7FF7-446C-AA4F-2F4F286BD442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B679D6-7FF7-446C-AA4F-2F4F286BD442}" srcId="{28D65E16-7241-4C79-937B-8F593B5D3932}" destId="{26DBFB7F-804E-4D2D-8939-B7607984049D}" srcOrd="0" destOrd="0" parTransId="{4BC0AFCC-E14D-411D-B6D4-BBEE1CFAD291}" sibTransId="{2271675B-5D6F-463A-91DD-B945ABBE21D3}"/>
    <dgm:cxn modelId="{5C45C638-374F-4FE9-B720-5914E477C8F1}" type="presOf" srcId="{E90FA3DB-DAFD-4FEB-BA54-F234B865DBA0}" destId="{2E025529-651B-4BBA-83D9-55FA41C0BF7C}" srcOrd="1" destOrd="0" presId="urn:microsoft.com/office/officeart/2005/8/layout/list1"/>
    <dgm:cxn modelId="{B770F32E-6B3E-4DB0-A901-6DEA9EBDAE6B}" type="presOf" srcId="{28D65E16-7241-4C79-937B-8F593B5D3932}" destId="{38D09DA1-0B2F-4FA2-AC90-DC4F4CE55FF3}" srcOrd="1" destOrd="0" presId="urn:microsoft.com/office/officeart/2005/8/layout/list1"/>
    <dgm:cxn modelId="{7E60B47E-6717-4F40-AF2D-05058FE6BA1B}" type="presOf" srcId="{F1571FFA-FED8-4E40-845A-8F825874D46C}" destId="{D706F632-3637-4DF5-B1D0-4058EE9AC986}" srcOrd="0" destOrd="0" presId="urn:microsoft.com/office/officeart/2005/8/layout/list1"/>
    <dgm:cxn modelId="{6A1039D7-E5BF-4383-93A4-8C7F65D4AFD6}" type="presOf" srcId="{DA3999D4-4BA8-4AFA-B8DA-19A72581C862}" destId="{C564B94F-668C-4AEF-8A2F-9756AD969A59}" srcOrd="1" destOrd="0" presId="urn:microsoft.com/office/officeart/2005/8/layout/list1"/>
    <dgm:cxn modelId="{307284A9-C247-4FFC-B2C2-13C5D598B00D}" type="presOf" srcId="{26DBFB7F-804E-4D2D-8939-B7607984049D}" destId="{0C9D677E-1A70-4A6F-9257-5272C5186103}" srcOrd="0" destOrd="0" presId="urn:microsoft.com/office/officeart/2005/8/layout/list1"/>
    <dgm:cxn modelId="{8A0CC911-125A-4717-8AC8-7CC380CE6365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38E1FAAC-0B92-4A23-A6F1-765B272A2B42}" type="presOf" srcId="{28D65E16-7241-4C79-937B-8F593B5D3932}" destId="{CEDD5AD0-A3FA-4D52-975E-E5D1D93FBAFB}" srcOrd="0" destOrd="0" presId="urn:microsoft.com/office/officeart/2005/8/layout/list1"/>
    <dgm:cxn modelId="{67763097-177C-4CEF-BEA1-C9C950AB50B9}" type="presOf" srcId="{E90FA3DB-DAFD-4FEB-BA54-F234B865DBA0}" destId="{C24EAF79-921D-4D41-B06A-1AB003EDCA83}" srcOrd="0" destOrd="0" presId="urn:microsoft.com/office/officeart/2005/8/layout/list1"/>
    <dgm:cxn modelId="{B7E18F59-9D07-4ACA-8C7F-09F808C02B50}" type="presParOf" srcId="{D706F632-3637-4DF5-B1D0-4058EE9AC986}" destId="{621A0821-22A3-4B6E-A08D-668DC4BF1F90}" srcOrd="0" destOrd="0" presId="urn:microsoft.com/office/officeart/2005/8/layout/list1"/>
    <dgm:cxn modelId="{03270855-C568-4D29-96D2-C0781863BD13}" type="presParOf" srcId="{621A0821-22A3-4B6E-A08D-668DC4BF1F90}" destId="{CEDD5AD0-A3FA-4D52-975E-E5D1D93FBAFB}" srcOrd="0" destOrd="0" presId="urn:microsoft.com/office/officeart/2005/8/layout/list1"/>
    <dgm:cxn modelId="{8A3255FD-B30A-43E1-A4C2-5B54E9542859}" type="presParOf" srcId="{621A0821-22A3-4B6E-A08D-668DC4BF1F90}" destId="{38D09DA1-0B2F-4FA2-AC90-DC4F4CE55FF3}" srcOrd="1" destOrd="0" presId="urn:microsoft.com/office/officeart/2005/8/layout/list1"/>
    <dgm:cxn modelId="{5B3637A9-A8E5-4EC0-A2B0-03F56F14EB70}" type="presParOf" srcId="{D706F632-3637-4DF5-B1D0-4058EE9AC986}" destId="{B490B90D-3973-40F3-9BDD-A0D426AF8AD3}" srcOrd="1" destOrd="0" presId="urn:microsoft.com/office/officeart/2005/8/layout/list1"/>
    <dgm:cxn modelId="{4B80A0A5-1081-422B-83B1-FD5074411815}" type="presParOf" srcId="{D706F632-3637-4DF5-B1D0-4058EE9AC986}" destId="{0C9D677E-1A70-4A6F-9257-5272C5186103}" srcOrd="2" destOrd="0" presId="urn:microsoft.com/office/officeart/2005/8/layout/list1"/>
    <dgm:cxn modelId="{2A50C623-1310-4C56-8B7B-30F0268119D8}" type="presParOf" srcId="{D706F632-3637-4DF5-B1D0-4058EE9AC986}" destId="{09C601B5-7558-4813-A314-586BECCB28FE}" srcOrd="3" destOrd="0" presId="urn:microsoft.com/office/officeart/2005/8/layout/list1"/>
    <dgm:cxn modelId="{AD06502B-4155-4E04-B601-0227D1F50C05}" type="presParOf" srcId="{D706F632-3637-4DF5-B1D0-4058EE9AC986}" destId="{0EF87625-5CCA-4CA9-8CA5-4AAF73A84BD9}" srcOrd="4" destOrd="0" presId="urn:microsoft.com/office/officeart/2005/8/layout/list1"/>
    <dgm:cxn modelId="{3B4481CE-2DE7-4FA7-A5B9-88F9ADC76C4A}" type="presParOf" srcId="{0EF87625-5CCA-4CA9-8CA5-4AAF73A84BD9}" destId="{C24EAF79-921D-4D41-B06A-1AB003EDCA83}" srcOrd="0" destOrd="0" presId="urn:microsoft.com/office/officeart/2005/8/layout/list1"/>
    <dgm:cxn modelId="{2FED24A1-C156-4A9C-AA12-CC17D66FA041}" type="presParOf" srcId="{0EF87625-5CCA-4CA9-8CA5-4AAF73A84BD9}" destId="{2E025529-651B-4BBA-83D9-55FA41C0BF7C}" srcOrd="1" destOrd="0" presId="urn:microsoft.com/office/officeart/2005/8/layout/list1"/>
    <dgm:cxn modelId="{03F7052C-C126-4E95-B8F7-A9C75FB56A4D}" type="presParOf" srcId="{D706F632-3637-4DF5-B1D0-4058EE9AC986}" destId="{48A5E841-8171-4D3D-9171-A710E181517E}" srcOrd="5" destOrd="0" presId="urn:microsoft.com/office/officeart/2005/8/layout/list1"/>
    <dgm:cxn modelId="{802E1B97-5E1D-438D-8466-F2E0F36F560C}" type="presParOf" srcId="{D706F632-3637-4DF5-B1D0-4058EE9AC986}" destId="{F345AE1F-33EA-4EC4-BF6A-4ACD4D225C2A}" srcOrd="6" destOrd="0" presId="urn:microsoft.com/office/officeart/2005/8/layout/list1"/>
    <dgm:cxn modelId="{825910B3-161C-444D-9876-2068FE9ABCD5}" type="presParOf" srcId="{D706F632-3637-4DF5-B1D0-4058EE9AC986}" destId="{D7339CDC-064A-4C27-A7C8-B1A1CAECCB44}" srcOrd="7" destOrd="0" presId="urn:microsoft.com/office/officeart/2005/8/layout/list1"/>
    <dgm:cxn modelId="{382D58CE-BC4B-4095-834D-BE402223B543}" type="presParOf" srcId="{D706F632-3637-4DF5-B1D0-4058EE9AC986}" destId="{00472C5A-E2FE-42BF-A358-D69FE1CF027C}" srcOrd="8" destOrd="0" presId="urn:microsoft.com/office/officeart/2005/8/layout/list1"/>
    <dgm:cxn modelId="{C56C9B4C-6A17-4903-91B8-19B66639950D}" type="presParOf" srcId="{00472C5A-E2FE-42BF-A358-D69FE1CF027C}" destId="{9FEBCA5F-526E-4DC0-9F4D-920DAC486A83}" srcOrd="0" destOrd="0" presId="urn:microsoft.com/office/officeart/2005/8/layout/list1"/>
    <dgm:cxn modelId="{1758AB3A-A2D3-44B2-9B29-C1DB61E439CC}" type="presParOf" srcId="{00472C5A-E2FE-42BF-A358-D69FE1CF027C}" destId="{C564B94F-668C-4AEF-8A2F-9756AD969A59}" srcOrd="1" destOrd="0" presId="urn:microsoft.com/office/officeart/2005/8/layout/list1"/>
    <dgm:cxn modelId="{67B9131E-9511-42DA-BDBC-960EDD9913D2}" type="presParOf" srcId="{D706F632-3637-4DF5-B1D0-4058EE9AC986}" destId="{86927B7C-2CD9-4D4E-9A49-CC7F6A282D6B}" srcOrd="9" destOrd="0" presId="urn:microsoft.com/office/officeart/2005/8/layout/list1"/>
    <dgm:cxn modelId="{5FDF04BD-8C14-4973-9724-6480D7113A6B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00169B9F-5A8A-4E7A-B82A-37E898CDAD7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とる１３</a:t>
          </a:r>
          <a:endParaRPr kumimoji="1" lang="ja-JP" altLang="en-US" dirty="0"/>
        </a:p>
      </dgm:t>
    </dgm:pt>
    <dgm:pt modelId="{B456C5C4-37C6-4D86-BFCD-794E7AAC314D}" type="parTrans" cxnId="{819AA096-AA58-45DF-AAB6-61B16D5CAA2F}">
      <dgm:prSet/>
      <dgm:spPr/>
    </dgm:pt>
    <dgm:pt modelId="{221E9A43-E550-41AD-ACD1-A64065F0CDD8}" type="sibTrans" cxnId="{819AA096-AA58-45DF-AAB6-61B16D5CAA2F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CF12852C-CF5C-4825-850E-74659BB6F0ED}" type="presOf" srcId="{DA3999D4-4BA8-4AFA-B8DA-19A72581C862}" destId="{C564B94F-668C-4AEF-8A2F-9756AD969A59}" srcOrd="1" destOrd="0" presId="urn:microsoft.com/office/officeart/2005/8/layout/list1"/>
    <dgm:cxn modelId="{182B6750-D03C-4A2E-BE8E-6A6AC6990210}" type="presOf" srcId="{00169B9F-5A8A-4E7A-B82A-37E898CDAD7A}" destId="{0C9D677E-1A70-4A6F-9257-5272C5186103}" srcOrd="0" destOrd="0" presId="urn:microsoft.com/office/officeart/2005/8/layout/list1"/>
    <dgm:cxn modelId="{6E89E8C1-9568-4D1A-A82F-BDE712717455}" type="presOf" srcId="{E90FA3DB-DAFD-4FEB-BA54-F234B865DBA0}" destId="{C24EAF79-921D-4D41-B06A-1AB003EDCA83}" srcOrd="0" destOrd="0" presId="urn:microsoft.com/office/officeart/2005/8/layout/list1"/>
    <dgm:cxn modelId="{819AA096-AA58-45DF-AAB6-61B16D5CAA2F}" srcId="{28D65E16-7241-4C79-937B-8F593B5D3932}" destId="{00169B9F-5A8A-4E7A-B82A-37E898CDAD7A}" srcOrd="0" destOrd="0" parTransId="{B456C5C4-37C6-4D86-BFCD-794E7AAC314D}" sibTransId="{221E9A43-E550-41AD-ACD1-A64065F0CDD8}"/>
    <dgm:cxn modelId="{582297BB-E9AF-4137-882F-1DDE5421097C}" type="presOf" srcId="{F1571FFA-FED8-4E40-845A-8F825874D46C}" destId="{D706F632-3637-4DF5-B1D0-4058EE9AC986}" srcOrd="0" destOrd="0" presId="urn:microsoft.com/office/officeart/2005/8/layout/list1"/>
    <dgm:cxn modelId="{A13FED91-FEF3-4641-A7BB-8D9E270CA1C7}" type="presOf" srcId="{28D65E16-7241-4C79-937B-8F593B5D3932}" destId="{CEDD5AD0-A3FA-4D52-975E-E5D1D93FBAFB}" srcOrd="0" destOrd="0" presId="urn:microsoft.com/office/officeart/2005/8/layout/list1"/>
    <dgm:cxn modelId="{9D2C453C-3563-4981-B4D3-10C4C10CC597}" type="presOf" srcId="{E90FA3DB-DAFD-4FEB-BA54-F234B865DBA0}" destId="{2E025529-651B-4BBA-83D9-55FA41C0BF7C}" srcOrd="1" destOrd="0" presId="urn:microsoft.com/office/officeart/2005/8/layout/list1"/>
    <dgm:cxn modelId="{E404BD56-1645-4F06-9570-83307D456C3A}" type="presOf" srcId="{DA3999D4-4BA8-4AFA-B8DA-19A72581C862}" destId="{9FEBCA5F-526E-4DC0-9F4D-920DAC486A83}" srcOrd="0" destOrd="0" presId="urn:microsoft.com/office/officeart/2005/8/layout/list1"/>
    <dgm:cxn modelId="{54CA5051-B478-452B-A07B-ACFA0B29ED2C}" type="presOf" srcId="{28D65E16-7241-4C79-937B-8F593B5D3932}" destId="{38D09DA1-0B2F-4FA2-AC90-DC4F4CE55FF3}" srcOrd="1" destOrd="0" presId="urn:microsoft.com/office/officeart/2005/8/layout/list1"/>
    <dgm:cxn modelId="{3DC5D389-1355-4BDE-8B62-E59B00A06F83}" type="presParOf" srcId="{D706F632-3637-4DF5-B1D0-4058EE9AC986}" destId="{621A0821-22A3-4B6E-A08D-668DC4BF1F90}" srcOrd="0" destOrd="0" presId="urn:microsoft.com/office/officeart/2005/8/layout/list1"/>
    <dgm:cxn modelId="{FDFB0F1C-5D3C-4D69-BC85-10DC73A41635}" type="presParOf" srcId="{621A0821-22A3-4B6E-A08D-668DC4BF1F90}" destId="{CEDD5AD0-A3FA-4D52-975E-E5D1D93FBAFB}" srcOrd="0" destOrd="0" presId="urn:microsoft.com/office/officeart/2005/8/layout/list1"/>
    <dgm:cxn modelId="{F53240A8-441F-4FCD-8E24-3362ABBAED20}" type="presParOf" srcId="{621A0821-22A3-4B6E-A08D-668DC4BF1F90}" destId="{38D09DA1-0B2F-4FA2-AC90-DC4F4CE55FF3}" srcOrd="1" destOrd="0" presId="urn:microsoft.com/office/officeart/2005/8/layout/list1"/>
    <dgm:cxn modelId="{76263248-0587-4DDF-97D6-989E98F38F51}" type="presParOf" srcId="{D706F632-3637-4DF5-B1D0-4058EE9AC986}" destId="{B490B90D-3973-40F3-9BDD-A0D426AF8AD3}" srcOrd="1" destOrd="0" presId="urn:microsoft.com/office/officeart/2005/8/layout/list1"/>
    <dgm:cxn modelId="{AF0E388F-5778-4CDB-BC7C-07E45BCA204B}" type="presParOf" srcId="{D706F632-3637-4DF5-B1D0-4058EE9AC986}" destId="{0C9D677E-1A70-4A6F-9257-5272C5186103}" srcOrd="2" destOrd="0" presId="urn:microsoft.com/office/officeart/2005/8/layout/list1"/>
    <dgm:cxn modelId="{885B0688-ADC8-437E-BCAA-42FAE171F108}" type="presParOf" srcId="{D706F632-3637-4DF5-B1D0-4058EE9AC986}" destId="{09C601B5-7558-4813-A314-586BECCB28FE}" srcOrd="3" destOrd="0" presId="urn:microsoft.com/office/officeart/2005/8/layout/list1"/>
    <dgm:cxn modelId="{6447B420-EE51-4E32-886D-2AA760EC716F}" type="presParOf" srcId="{D706F632-3637-4DF5-B1D0-4058EE9AC986}" destId="{0EF87625-5CCA-4CA9-8CA5-4AAF73A84BD9}" srcOrd="4" destOrd="0" presId="urn:microsoft.com/office/officeart/2005/8/layout/list1"/>
    <dgm:cxn modelId="{532619D3-23DD-451D-82EF-41D668583F1D}" type="presParOf" srcId="{0EF87625-5CCA-4CA9-8CA5-4AAF73A84BD9}" destId="{C24EAF79-921D-4D41-B06A-1AB003EDCA83}" srcOrd="0" destOrd="0" presId="urn:microsoft.com/office/officeart/2005/8/layout/list1"/>
    <dgm:cxn modelId="{4606EE98-9BA9-4666-8DB0-FF89A64022FC}" type="presParOf" srcId="{0EF87625-5CCA-4CA9-8CA5-4AAF73A84BD9}" destId="{2E025529-651B-4BBA-83D9-55FA41C0BF7C}" srcOrd="1" destOrd="0" presId="urn:microsoft.com/office/officeart/2005/8/layout/list1"/>
    <dgm:cxn modelId="{BE76301D-265F-443C-9312-7CBBF3368EEA}" type="presParOf" srcId="{D706F632-3637-4DF5-B1D0-4058EE9AC986}" destId="{48A5E841-8171-4D3D-9171-A710E181517E}" srcOrd="5" destOrd="0" presId="urn:microsoft.com/office/officeart/2005/8/layout/list1"/>
    <dgm:cxn modelId="{973A7B0F-2FB5-423A-849E-F9160751BDAD}" type="presParOf" srcId="{D706F632-3637-4DF5-B1D0-4058EE9AC986}" destId="{F345AE1F-33EA-4EC4-BF6A-4ACD4D225C2A}" srcOrd="6" destOrd="0" presId="urn:microsoft.com/office/officeart/2005/8/layout/list1"/>
    <dgm:cxn modelId="{37B424D0-FE57-4C9A-9913-A92CF1296EB5}" type="presParOf" srcId="{D706F632-3637-4DF5-B1D0-4058EE9AC986}" destId="{D7339CDC-064A-4C27-A7C8-B1A1CAECCB44}" srcOrd="7" destOrd="0" presId="urn:microsoft.com/office/officeart/2005/8/layout/list1"/>
    <dgm:cxn modelId="{CB2BAD9C-BA3D-4F3B-8F3C-D063E4C2261E}" type="presParOf" srcId="{D706F632-3637-4DF5-B1D0-4058EE9AC986}" destId="{00472C5A-E2FE-42BF-A358-D69FE1CF027C}" srcOrd="8" destOrd="0" presId="urn:microsoft.com/office/officeart/2005/8/layout/list1"/>
    <dgm:cxn modelId="{D60AB4B9-73D5-4307-A3C1-117404CFD9B7}" type="presParOf" srcId="{00472C5A-E2FE-42BF-A358-D69FE1CF027C}" destId="{9FEBCA5F-526E-4DC0-9F4D-920DAC486A83}" srcOrd="0" destOrd="0" presId="urn:microsoft.com/office/officeart/2005/8/layout/list1"/>
    <dgm:cxn modelId="{0A8C6749-C609-462D-802B-B7E4580AB0E4}" type="presParOf" srcId="{00472C5A-E2FE-42BF-A358-D69FE1CF027C}" destId="{C564B94F-668C-4AEF-8A2F-9756AD969A59}" srcOrd="1" destOrd="0" presId="urn:microsoft.com/office/officeart/2005/8/layout/list1"/>
    <dgm:cxn modelId="{5F6F3B47-E168-47F7-BAE5-BBA33B07463A}" type="presParOf" srcId="{D706F632-3637-4DF5-B1D0-4058EE9AC986}" destId="{86927B7C-2CD9-4D4E-9A49-CC7F6A282D6B}" srcOrd="9" destOrd="0" presId="urn:microsoft.com/office/officeart/2005/8/layout/list1"/>
    <dgm:cxn modelId="{0C4D253E-0654-43D4-9610-92346D205A3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CF30C309-DC77-49BB-B61D-C4EED8A9C91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とる１４</a:t>
          </a:r>
          <a:endParaRPr kumimoji="1" lang="ja-JP" altLang="en-US" dirty="0"/>
        </a:p>
      </dgm:t>
    </dgm:pt>
    <dgm:pt modelId="{24D9627A-5AD2-4E30-BC53-D1B0560E004F}" type="parTrans" cxnId="{F98B13D8-A289-482E-8BEB-5043B3D6AA45}">
      <dgm:prSet/>
      <dgm:spPr/>
    </dgm:pt>
    <dgm:pt modelId="{2F81C2DE-999F-43A9-AB01-8A918F22C8D3}" type="sibTrans" cxnId="{F98B13D8-A289-482E-8BEB-5043B3D6AA4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F98B13D8-A289-482E-8BEB-5043B3D6AA45}" srcId="{28D65E16-7241-4C79-937B-8F593B5D3932}" destId="{CF30C309-DC77-49BB-B61D-C4EED8A9C910}" srcOrd="0" destOrd="0" parTransId="{24D9627A-5AD2-4E30-BC53-D1B0560E004F}" sibTransId="{2F81C2DE-999F-43A9-AB01-8A918F22C8D3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A28120B-A64E-4996-BD28-4FAD421397F2}" type="presOf" srcId="{E90FA3DB-DAFD-4FEB-BA54-F234B865DBA0}" destId="{C24EAF79-921D-4D41-B06A-1AB003EDCA83}" srcOrd="0" destOrd="0" presId="urn:microsoft.com/office/officeart/2005/8/layout/list1"/>
    <dgm:cxn modelId="{103AEB64-16C0-46B0-98FB-294458BCC72E}" type="presOf" srcId="{DA3999D4-4BA8-4AFA-B8DA-19A72581C862}" destId="{9FEBCA5F-526E-4DC0-9F4D-920DAC486A83}" srcOrd="0" destOrd="0" presId="urn:microsoft.com/office/officeart/2005/8/layout/list1"/>
    <dgm:cxn modelId="{F6852341-2674-43B2-89E5-C9C1C9624309}" type="presOf" srcId="{28D65E16-7241-4C79-937B-8F593B5D3932}" destId="{38D09DA1-0B2F-4FA2-AC90-DC4F4CE55FF3}" srcOrd="1" destOrd="0" presId="urn:microsoft.com/office/officeart/2005/8/layout/list1"/>
    <dgm:cxn modelId="{55BA4F16-36CF-4822-8C52-E7ED7BE3062F}" type="presOf" srcId="{DA3999D4-4BA8-4AFA-B8DA-19A72581C862}" destId="{C564B94F-668C-4AEF-8A2F-9756AD969A59}" srcOrd="1" destOrd="0" presId="urn:microsoft.com/office/officeart/2005/8/layout/list1"/>
    <dgm:cxn modelId="{840F3F5A-07F5-4968-B325-DD3A321378F1}" type="presOf" srcId="{28D65E16-7241-4C79-937B-8F593B5D3932}" destId="{CEDD5AD0-A3FA-4D52-975E-E5D1D93FBAFB}" srcOrd="0" destOrd="0" presId="urn:microsoft.com/office/officeart/2005/8/layout/list1"/>
    <dgm:cxn modelId="{3319B570-7D3E-4AE9-B799-EF1C9B2CA675}" type="presOf" srcId="{CF30C309-DC77-49BB-B61D-C4EED8A9C910}" destId="{0C9D677E-1A70-4A6F-9257-5272C5186103}" srcOrd="0" destOrd="0" presId="urn:microsoft.com/office/officeart/2005/8/layout/list1"/>
    <dgm:cxn modelId="{294D57C8-E558-4583-AD87-4739ECD73760}" type="presOf" srcId="{F1571FFA-FED8-4E40-845A-8F825874D46C}" destId="{D706F632-3637-4DF5-B1D0-4058EE9AC986}" srcOrd="0" destOrd="0" presId="urn:microsoft.com/office/officeart/2005/8/layout/list1"/>
    <dgm:cxn modelId="{46F28950-A743-4FD3-BFE3-77709CBA58DE}" type="presOf" srcId="{E90FA3DB-DAFD-4FEB-BA54-F234B865DBA0}" destId="{2E025529-651B-4BBA-83D9-55FA41C0BF7C}" srcOrd="1" destOrd="0" presId="urn:microsoft.com/office/officeart/2005/8/layout/list1"/>
    <dgm:cxn modelId="{01F03480-ECE0-44BD-BBCC-CF08A9FBDB93}" type="presParOf" srcId="{D706F632-3637-4DF5-B1D0-4058EE9AC986}" destId="{621A0821-22A3-4B6E-A08D-668DC4BF1F90}" srcOrd="0" destOrd="0" presId="urn:microsoft.com/office/officeart/2005/8/layout/list1"/>
    <dgm:cxn modelId="{C59CEC02-79CF-4BB8-8647-C4E2AE571DFE}" type="presParOf" srcId="{621A0821-22A3-4B6E-A08D-668DC4BF1F90}" destId="{CEDD5AD0-A3FA-4D52-975E-E5D1D93FBAFB}" srcOrd="0" destOrd="0" presId="urn:microsoft.com/office/officeart/2005/8/layout/list1"/>
    <dgm:cxn modelId="{37580100-B9EF-4C62-A973-40C9A66B104E}" type="presParOf" srcId="{621A0821-22A3-4B6E-A08D-668DC4BF1F90}" destId="{38D09DA1-0B2F-4FA2-AC90-DC4F4CE55FF3}" srcOrd="1" destOrd="0" presId="urn:microsoft.com/office/officeart/2005/8/layout/list1"/>
    <dgm:cxn modelId="{CCBF2B9B-E4CA-4148-9561-B4B68F050E1E}" type="presParOf" srcId="{D706F632-3637-4DF5-B1D0-4058EE9AC986}" destId="{B490B90D-3973-40F3-9BDD-A0D426AF8AD3}" srcOrd="1" destOrd="0" presId="urn:microsoft.com/office/officeart/2005/8/layout/list1"/>
    <dgm:cxn modelId="{95DDE885-3AEB-4DBB-9E70-49CA7484F8AB}" type="presParOf" srcId="{D706F632-3637-4DF5-B1D0-4058EE9AC986}" destId="{0C9D677E-1A70-4A6F-9257-5272C5186103}" srcOrd="2" destOrd="0" presId="urn:microsoft.com/office/officeart/2005/8/layout/list1"/>
    <dgm:cxn modelId="{7E2791A5-D8DA-4BB5-BC4C-EC50953AEF0C}" type="presParOf" srcId="{D706F632-3637-4DF5-B1D0-4058EE9AC986}" destId="{09C601B5-7558-4813-A314-586BECCB28FE}" srcOrd="3" destOrd="0" presId="urn:microsoft.com/office/officeart/2005/8/layout/list1"/>
    <dgm:cxn modelId="{448ABED4-0CC0-4588-9100-AFF260E9437E}" type="presParOf" srcId="{D706F632-3637-4DF5-B1D0-4058EE9AC986}" destId="{0EF87625-5CCA-4CA9-8CA5-4AAF73A84BD9}" srcOrd="4" destOrd="0" presId="urn:microsoft.com/office/officeart/2005/8/layout/list1"/>
    <dgm:cxn modelId="{4E366D39-B499-46FA-A28D-96C4DA146F8E}" type="presParOf" srcId="{0EF87625-5CCA-4CA9-8CA5-4AAF73A84BD9}" destId="{C24EAF79-921D-4D41-B06A-1AB003EDCA83}" srcOrd="0" destOrd="0" presId="urn:microsoft.com/office/officeart/2005/8/layout/list1"/>
    <dgm:cxn modelId="{8F166D75-DCB1-443F-B7BA-103B7BAC4633}" type="presParOf" srcId="{0EF87625-5CCA-4CA9-8CA5-4AAF73A84BD9}" destId="{2E025529-651B-4BBA-83D9-55FA41C0BF7C}" srcOrd="1" destOrd="0" presId="urn:microsoft.com/office/officeart/2005/8/layout/list1"/>
    <dgm:cxn modelId="{7CA8313C-E2C2-48E2-96FF-D36E49C58925}" type="presParOf" srcId="{D706F632-3637-4DF5-B1D0-4058EE9AC986}" destId="{48A5E841-8171-4D3D-9171-A710E181517E}" srcOrd="5" destOrd="0" presId="urn:microsoft.com/office/officeart/2005/8/layout/list1"/>
    <dgm:cxn modelId="{8251D70A-91E3-4495-82ED-F6EEC3106171}" type="presParOf" srcId="{D706F632-3637-4DF5-B1D0-4058EE9AC986}" destId="{F345AE1F-33EA-4EC4-BF6A-4ACD4D225C2A}" srcOrd="6" destOrd="0" presId="urn:microsoft.com/office/officeart/2005/8/layout/list1"/>
    <dgm:cxn modelId="{A9CFC3EC-D771-45B4-8545-D5147BDB8F80}" type="presParOf" srcId="{D706F632-3637-4DF5-B1D0-4058EE9AC986}" destId="{D7339CDC-064A-4C27-A7C8-B1A1CAECCB44}" srcOrd="7" destOrd="0" presId="urn:microsoft.com/office/officeart/2005/8/layout/list1"/>
    <dgm:cxn modelId="{F7AD0492-8714-4008-99BF-F6051AF66202}" type="presParOf" srcId="{D706F632-3637-4DF5-B1D0-4058EE9AC986}" destId="{00472C5A-E2FE-42BF-A358-D69FE1CF027C}" srcOrd="8" destOrd="0" presId="urn:microsoft.com/office/officeart/2005/8/layout/list1"/>
    <dgm:cxn modelId="{C70D3FAE-E153-4E60-BF06-D163C2E9896E}" type="presParOf" srcId="{00472C5A-E2FE-42BF-A358-D69FE1CF027C}" destId="{9FEBCA5F-526E-4DC0-9F4D-920DAC486A83}" srcOrd="0" destOrd="0" presId="urn:microsoft.com/office/officeart/2005/8/layout/list1"/>
    <dgm:cxn modelId="{0890699C-925A-43AD-9502-6A6701C5876F}" type="presParOf" srcId="{00472C5A-E2FE-42BF-A358-D69FE1CF027C}" destId="{C564B94F-668C-4AEF-8A2F-9756AD969A59}" srcOrd="1" destOrd="0" presId="urn:microsoft.com/office/officeart/2005/8/layout/list1"/>
    <dgm:cxn modelId="{0AB92D68-AC0B-4475-B9BA-4DD24C4AF6A7}" type="presParOf" srcId="{D706F632-3637-4DF5-B1D0-4058EE9AC986}" destId="{86927B7C-2CD9-4D4E-9A49-CC7F6A282D6B}" srcOrd="9" destOrd="0" presId="urn:microsoft.com/office/officeart/2005/8/layout/list1"/>
    <dgm:cxn modelId="{E51A99A1-EE5F-4765-9523-A8A1D274B30B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FBC944F-3686-413B-B8E1-CFB3B60E153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とる１５</a:t>
          </a:r>
          <a:endParaRPr kumimoji="1" lang="ja-JP" altLang="en-US" dirty="0"/>
        </a:p>
      </dgm:t>
    </dgm:pt>
    <dgm:pt modelId="{DFBD2896-6D6C-4E82-9D8C-A8B740343DD5}" type="parTrans" cxnId="{FA89DED2-4D86-4D5E-9206-60817037D6E0}">
      <dgm:prSet/>
      <dgm:spPr/>
    </dgm:pt>
    <dgm:pt modelId="{90ED2AB7-6B3F-487B-9ECE-A2E69AFF38A6}" type="sibTrans" cxnId="{FA89DED2-4D86-4D5E-9206-60817037D6E0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2B9AA9-FFAC-483D-A72A-8EBA68D44A88}" type="presOf" srcId="{8FBC944F-3686-413B-B8E1-CFB3B60E1537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18B3B4AE-84BB-4F66-B639-265A6657318E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29EBD44-893B-4FE5-8C40-1D01AA6D7861}" type="presOf" srcId="{DA3999D4-4BA8-4AFA-B8DA-19A72581C862}" destId="{C564B94F-668C-4AEF-8A2F-9756AD969A59}" srcOrd="1" destOrd="0" presId="urn:microsoft.com/office/officeart/2005/8/layout/list1"/>
    <dgm:cxn modelId="{52CC9282-FD4C-42B7-AE78-9398CA8CB163}" type="presOf" srcId="{E90FA3DB-DAFD-4FEB-BA54-F234B865DBA0}" destId="{2E025529-651B-4BBA-83D9-55FA41C0BF7C}" srcOrd="1" destOrd="0" presId="urn:microsoft.com/office/officeart/2005/8/layout/list1"/>
    <dgm:cxn modelId="{B62F77A6-D607-4451-BE7B-3C2CF6636DAC}" type="presOf" srcId="{DA3999D4-4BA8-4AFA-B8DA-19A72581C862}" destId="{9FEBCA5F-526E-4DC0-9F4D-920DAC486A83}" srcOrd="0" destOrd="0" presId="urn:microsoft.com/office/officeart/2005/8/layout/list1"/>
    <dgm:cxn modelId="{CF2D01F8-6019-4C59-BB25-D4C0E3D2EE84}" type="presOf" srcId="{28D65E16-7241-4C79-937B-8F593B5D3932}" destId="{CEDD5AD0-A3FA-4D52-975E-E5D1D93FBAFB}" srcOrd="0" destOrd="0" presId="urn:microsoft.com/office/officeart/2005/8/layout/list1"/>
    <dgm:cxn modelId="{47D2388A-B83F-4BDD-9FC9-1865DBFAE352}" type="presOf" srcId="{28D65E16-7241-4C79-937B-8F593B5D3932}" destId="{38D09DA1-0B2F-4FA2-AC90-DC4F4CE55FF3}" srcOrd="1" destOrd="0" presId="urn:microsoft.com/office/officeart/2005/8/layout/list1"/>
    <dgm:cxn modelId="{C5CC8C38-EA74-481D-816A-8B82E8469DEB}" type="presOf" srcId="{E90FA3DB-DAFD-4FEB-BA54-F234B865DBA0}" destId="{C24EAF79-921D-4D41-B06A-1AB003EDCA83}" srcOrd="0" destOrd="0" presId="urn:microsoft.com/office/officeart/2005/8/layout/list1"/>
    <dgm:cxn modelId="{FA89DED2-4D86-4D5E-9206-60817037D6E0}" srcId="{28D65E16-7241-4C79-937B-8F593B5D3932}" destId="{8FBC944F-3686-413B-B8E1-CFB3B60E1537}" srcOrd="0" destOrd="0" parTransId="{DFBD2896-6D6C-4E82-9D8C-A8B740343DD5}" sibTransId="{90ED2AB7-6B3F-487B-9ECE-A2E69AFF38A6}"/>
    <dgm:cxn modelId="{8243C57F-EBFD-4896-8A32-24FAEE375FE7}" type="presParOf" srcId="{D706F632-3637-4DF5-B1D0-4058EE9AC986}" destId="{621A0821-22A3-4B6E-A08D-668DC4BF1F90}" srcOrd="0" destOrd="0" presId="urn:microsoft.com/office/officeart/2005/8/layout/list1"/>
    <dgm:cxn modelId="{17342A73-DB24-4587-83CE-F0C74BA09A1C}" type="presParOf" srcId="{621A0821-22A3-4B6E-A08D-668DC4BF1F90}" destId="{CEDD5AD0-A3FA-4D52-975E-E5D1D93FBAFB}" srcOrd="0" destOrd="0" presId="urn:microsoft.com/office/officeart/2005/8/layout/list1"/>
    <dgm:cxn modelId="{011BF28C-9085-4F87-9D8D-598976A1D69B}" type="presParOf" srcId="{621A0821-22A3-4B6E-A08D-668DC4BF1F90}" destId="{38D09DA1-0B2F-4FA2-AC90-DC4F4CE55FF3}" srcOrd="1" destOrd="0" presId="urn:microsoft.com/office/officeart/2005/8/layout/list1"/>
    <dgm:cxn modelId="{F1493055-6E18-406A-8379-17E53B3CB398}" type="presParOf" srcId="{D706F632-3637-4DF5-B1D0-4058EE9AC986}" destId="{B490B90D-3973-40F3-9BDD-A0D426AF8AD3}" srcOrd="1" destOrd="0" presId="urn:microsoft.com/office/officeart/2005/8/layout/list1"/>
    <dgm:cxn modelId="{C3A32956-0B3A-4E04-AA69-165011298BCD}" type="presParOf" srcId="{D706F632-3637-4DF5-B1D0-4058EE9AC986}" destId="{0C9D677E-1A70-4A6F-9257-5272C5186103}" srcOrd="2" destOrd="0" presId="urn:microsoft.com/office/officeart/2005/8/layout/list1"/>
    <dgm:cxn modelId="{5A186D4D-2D43-4808-9769-0F2A9870412A}" type="presParOf" srcId="{D706F632-3637-4DF5-B1D0-4058EE9AC986}" destId="{09C601B5-7558-4813-A314-586BECCB28FE}" srcOrd="3" destOrd="0" presId="urn:microsoft.com/office/officeart/2005/8/layout/list1"/>
    <dgm:cxn modelId="{8F251FBF-AC42-4138-BB05-E2A0EC70CEED}" type="presParOf" srcId="{D706F632-3637-4DF5-B1D0-4058EE9AC986}" destId="{0EF87625-5CCA-4CA9-8CA5-4AAF73A84BD9}" srcOrd="4" destOrd="0" presId="urn:microsoft.com/office/officeart/2005/8/layout/list1"/>
    <dgm:cxn modelId="{1118A99D-6E94-4BF3-84EB-0B79F9A3AA17}" type="presParOf" srcId="{0EF87625-5CCA-4CA9-8CA5-4AAF73A84BD9}" destId="{C24EAF79-921D-4D41-B06A-1AB003EDCA83}" srcOrd="0" destOrd="0" presId="urn:microsoft.com/office/officeart/2005/8/layout/list1"/>
    <dgm:cxn modelId="{237FF057-B116-4F01-8A24-ED40C069F3F5}" type="presParOf" srcId="{0EF87625-5CCA-4CA9-8CA5-4AAF73A84BD9}" destId="{2E025529-651B-4BBA-83D9-55FA41C0BF7C}" srcOrd="1" destOrd="0" presId="urn:microsoft.com/office/officeart/2005/8/layout/list1"/>
    <dgm:cxn modelId="{EBB95740-8A70-4674-8AF8-6117514080D5}" type="presParOf" srcId="{D706F632-3637-4DF5-B1D0-4058EE9AC986}" destId="{48A5E841-8171-4D3D-9171-A710E181517E}" srcOrd="5" destOrd="0" presId="urn:microsoft.com/office/officeart/2005/8/layout/list1"/>
    <dgm:cxn modelId="{B3E76BEE-676E-445B-9B98-7A7CAA12EE4A}" type="presParOf" srcId="{D706F632-3637-4DF5-B1D0-4058EE9AC986}" destId="{F345AE1F-33EA-4EC4-BF6A-4ACD4D225C2A}" srcOrd="6" destOrd="0" presId="urn:microsoft.com/office/officeart/2005/8/layout/list1"/>
    <dgm:cxn modelId="{5D7783A2-53A7-4B28-9A42-D53911AC075A}" type="presParOf" srcId="{D706F632-3637-4DF5-B1D0-4058EE9AC986}" destId="{D7339CDC-064A-4C27-A7C8-B1A1CAECCB44}" srcOrd="7" destOrd="0" presId="urn:microsoft.com/office/officeart/2005/8/layout/list1"/>
    <dgm:cxn modelId="{65794837-0915-461A-8E38-FA100A669AD8}" type="presParOf" srcId="{D706F632-3637-4DF5-B1D0-4058EE9AC986}" destId="{00472C5A-E2FE-42BF-A358-D69FE1CF027C}" srcOrd="8" destOrd="0" presId="urn:microsoft.com/office/officeart/2005/8/layout/list1"/>
    <dgm:cxn modelId="{5D1E00CB-48E9-45B0-964A-C070D14E5A33}" type="presParOf" srcId="{00472C5A-E2FE-42BF-A358-D69FE1CF027C}" destId="{9FEBCA5F-526E-4DC0-9F4D-920DAC486A83}" srcOrd="0" destOrd="0" presId="urn:microsoft.com/office/officeart/2005/8/layout/list1"/>
    <dgm:cxn modelId="{607475F1-9775-4EA5-821C-ED10261ECF70}" type="presParOf" srcId="{00472C5A-E2FE-42BF-A358-D69FE1CF027C}" destId="{C564B94F-668C-4AEF-8A2F-9756AD969A59}" srcOrd="1" destOrd="0" presId="urn:microsoft.com/office/officeart/2005/8/layout/list1"/>
    <dgm:cxn modelId="{1661E7C7-39DA-4D83-BD87-9A225CCB728C}" type="presParOf" srcId="{D706F632-3637-4DF5-B1D0-4058EE9AC986}" destId="{86927B7C-2CD9-4D4E-9A49-CC7F6A282D6B}" srcOrd="9" destOrd="0" presId="urn:microsoft.com/office/officeart/2005/8/layout/list1"/>
    <dgm:cxn modelId="{D9A15955-E1C6-49DA-89A1-F05BA7A5FE4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ACCB3012-69B9-41A7-BD20-F050C4643FF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とる１６</a:t>
          </a:r>
          <a:endParaRPr kumimoji="1" lang="ja-JP" altLang="en-US" dirty="0"/>
        </a:p>
      </dgm:t>
    </dgm:pt>
    <dgm:pt modelId="{DD5EA12D-9EB1-4979-A196-2AE59F137D36}" type="parTrans" cxnId="{CED61630-92DE-42F0-94DE-8ECD9B145BC2}">
      <dgm:prSet/>
      <dgm:spPr/>
    </dgm:pt>
    <dgm:pt modelId="{6E086C6B-044B-4431-96D5-1DD574DD37F8}" type="sibTrans" cxnId="{CED61630-92DE-42F0-94DE-8ECD9B145BC2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EC859D-819C-4FAB-87FB-97C7CE62FE52}" type="presOf" srcId="{28D65E16-7241-4C79-937B-8F593B5D3932}" destId="{38D09DA1-0B2F-4FA2-AC90-DC4F4CE55FF3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62CED35-1448-4227-8F31-9CDBEEFC9A21}" type="presOf" srcId="{E90FA3DB-DAFD-4FEB-BA54-F234B865DBA0}" destId="{2E025529-651B-4BBA-83D9-55FA41C0BF7C}" srcOrd="1" destOrd="0" presId="urn:microsoft.com/office/officeart/2005/8/layout/list1"/>
    <dgm:cxn modelId="{D197C8BC-5576-4D16-A319-534C8B239D2D}" type="presOf" srcId="{ACCB3012-69B9-41A7-BD20-F050C4643FF7}" destId="{0C9D677E-1A70-4A6F-9257-5272C5186103}" srcOrd="0" destOrd="0" presId="urn:microsoft.com/office/officeart/2005/8/layout/list1"/>
    <dgm:cxn modelId="{57C5EEA6-1D4A-49E9-BED6-350557576C11}" type="presOf" srcId="{E90FA3DB-DAFD-4FEB-BA54-F234B865DBA0}" destId="{C24EAF79-921D-4D41-B06A-1AB003EDCA83}" srcOrd="0" destOrd="0" presId="urn:microsoft.com/office/officeart/2005/8/layout/list1"/>
    <dgm:cxn modelId="{5C9546FE-2EAC-4695-8C05-5B35CECC68EF}" type="presOf" srcId="{DA3999D4-4BA8-4AFA-B8DA-19A72581C862}" destId="{9FEBCA5F-526E-4DC0-9F4D-920DAC486A83}" srcOrd="0" destOrd="0" presId="urn:microsoft.com/office/officeart/2005/8/layout/list1"/>
    <dgm:cxn modelId="{98F3141E-759C-45D2-8FCE-3038A6E69681}" type="presOf" srcId="{28D65E16-7241-4C79-937B-8F593B5D3932}" destId="{CEDD5AD0-A3FA-4D52-975E-E5D1D93FBAFB}" srcOrd="0" destOrd="0" presId="urn:microsoft.com/office/officeart/2005/8/layout/list1"/>
    <dgm:cxn modelId="{714ADEA6-4C7D-417B-8144-39AA8D4097E7}" type="presOf" srcId="{F1571FFA-FED8-4E40-845A-8F825874D46C}" destId="{D706F632-3637-4DF5-B1D0-4058EE9AC986}" srcOrd="0" destOrd="0" presId="urn:microsoft.com/office/officeart/2005/8/layout/list1"/>
    <dgm:cxn modelId="{CED61630-92DE-42F0-94DE-8ECD9B145BC2}" srcId="{28D65E16-7241-4C79-937B-8F593B5D3932}" destId="{ACCB3012-69B9-41A7-BD20-F050C4643FF7}" srcOrd="0" destOrd="0" parTransId="{DD5EA12D-9EB1-4979-A196-2AE59F137D36}" sibTransId="{6E086C6B-044B-4431-96D5-1DD574DD37F8}"/>
    <dgm:cxn modelId="{F586CFF5-FC30-478A-B4A9-81C9822C85E1}" type="presOf" srcId="{DA3999D4-4BA8-4AFA-B8DA-19A72581C862}" destId="{C564B94F-668C-4AEF-8A2F-9756AD969A59}" srcOrd="1" destOrd="0" presId="urn:microsoft.com/office/officeart/2005/8/layout/list1"/>
    <dgm:cxn modelId="{D5C5E572-B71E-46BA-9E5C-81B1E8E5765F}" type="presParOf" srcId="{D706F632-3637-4DF5-B1D0-4058EE9AC986}" destId="{621A0821-22A3-4B6E-A08D-668DC4BF1F90}" srcOrd="0" destOrd="0" presId="urn:microsoft.com/office/officeart/2005/8/layout/list1"/>
    <dgm:cxn modelId="{D80BC348-56F0-452A-B5B2-168A973745BE}" type="presParOf" srcId="{621A0821-22A3-4B6E-A08D-668DC4BF1F90}" destId="{CEDD5AD0-A3FA-4D52-975E-E5D1D93FBAFB}" srcOrd="0" destOrd="0" presId="urn:microsoft.com/office/officeart/2005/8/layout/list1"/>
    <dgm:cxn modelId="{95A05C41-109A-4CF3-908D-74CBA88A8737}" type="presParOf" srcId="{621A0821-22A3-4B6E-A08D-668DC4BF1F90}" destId="{38D09DA1-0B2F-4FA2-AC90-DC4F4CE55FF3}" srcOrd="1" destOrd="0" presId="urn:microsoft.com/office/officeart/2005/8/layout/list1"/>
    <dgm:cxn modelId="{51367D61-E054-4657-88B9-0D513A38FB4D}" type="presParOf" srcId="{D706F632-3637-4DF5-B1D0-4058EE9AC986}" destId="{B490B90D-3973-40F3-9BDD-A0D426AF8AD3}" srcOrd="1" destOrd="0" presId="urn:microsoft.com/office/officeart/2005/8/layout/list1"/>
    <dgm:cxn modelId="{F456107E-7EB9-4D52-AB49-489ACDC023A1}" type="presParOf" srcId="{D706F632-3637-4DF5-B1D0-4058EE9AC986}" destId="{0C9D677E-1A70-4A6F-9257-5272C5186103}" srcOrd="2" destOrd="0" presId="urn:microsoft.com/office/officeart/2005/8/layout/list1"/>
    <dgm:cxn modelId="{2808E6C7-4521-4AA3-AD16-CCE557CC05EA}" type="presParOf" srcId="{D706F632-3637-4DF5-B1D0-4058EE9AC986}" destId="{09C601B5-7558-4813-A314-586BECCB28FE}" srcOrd="3" destOrd="0" presId="urn:microsoft.com/office/officeart/2005/8/layout/list1"/>
    <dgm:cxn modelId="{9A1E3FD0-16F9-443D-B8D4-6789F46E53A9}" type="presParOf" srcId="{D706F632-3637-4DF5-B1D0-4058EE9AC986}" destId="{0EF87625-5CCA-4CA9-8CA5-4AAF73A84BD9}" srcOrd="4" destOrd="0" presId="urn:microsoft.com/office/officeart/2005/8/layout/list1"/>
    <dgm:cxn modelId="{D68B253B-F757-462E-A8CC-AE67CECEFA25}" type="presParOf" srcId="{0EF87625-5CCA-4CA9-8CA5-4AAF73A84BD9}" destId="{C24EAF79-921D-4D41-B06A-1AB003EDCA83}" srcOrd="0" destOrd="0" presId="urn:microsoft.com/office/officeart/2005/8/layout/list1"/>
    <dgm:cxn modelId="{72CD4C2D-151F-47B8-AE93-54ECC888311B}" type="presParOf" srcId="{0EF87625-5CCA-4CA9-8CA5-4AAF73A84BD9}" destId="{2E025529-651B-4BBA-83D9-55FA41C0BF7C}" srcOrd="1" destOrd="0" presId="urn:microsoft.com/office/officeart/2005/8/layout/list1"/>
    <dgm:cxn modelId="{9B7443B2-3586-4EB7-9DAD-AD057666593E}" type="presParOf" srcId="{D706F632-3637-4DF5-B1D0-4058EE9AC986}" destId="{48A5E841-8171-4D3D-9171-A710E181517E}" srcOrd="5" destOrd="0" presId="urn:microsoft.com/office/officeart/2005/8/layout/list1"/>
    <dgm:cxn modelId="{469D19EC-49B8-4898-B121-8C06DF65F34A}" type="presParOf" srcId="{D706F632-3637-4DF5-B1D0-4058EE9AC986}" destId="{F345AE1F-33EA-4EC4-BF6A-4ACD4D225C2A}" srcOrd="6" destOrd="0" presId="urn:microsoft.com/office/officeart/2005/8/layout/list1"/>
    <dgm:cxn modelId="{ABAAFFFD-C761-494C-82A0-D3DE42A65569}" type="presParOf" srcId="{D706F632-3637-4DF5-B1D0-4058EE9AC986}" destId="{D7339CDC-064A-4C27-A7C8-B1A1CAECCB44}" srcOrd="7" destOrd="0" presId="urn:microsoft.com/office/officeart/2005/8/layout/list1"/>
    <dgm:cxn modelId="{A500BB7E-CEAB-4C5E-AAE6-1D30DEB931D6}" type="presParOf" srcId="{D706F632-3637-4DF5-B1D0-4058EE9AC986}" destId="{00472C5A-E2FE-42BF-A358-D69FE1CF027C}" srcOrd="8" destOrd="0" presId="urn:microsoft.com/office/officeart/2005/8/layout/list1"/>
    <dgm:cxn modelId="{7B9AEFF2-218F-432F-92DC-16C2E3AAD2D2}" type="presParOf" srcId="{00472C5A-E2FE-42BF-A358-D69FE1CF027C}" destId="{9FEBCA5F-526E-4DC0-9F4D-920DAC486A83}" srcOrd="0" destOrd="0" presId="urn:microsoft.com/office/officeart/2005/8/layout/list1"/>
    <dgm:cxn modelId="{C9E16DF4-73A5-4493-959A-39533B34196D}" type="presParOf" srcId="{00472C5A-E2FE-42BF-A358-D69FE1CF027C}" destId="{C564B94F-668C-4AEF-8A2F-9756AD969A59}" srcOrd="1" destOrd="0" presId="urn:microsoft.com/office/officeart/2005/8/layout/list1"/>
    <dgm:cxn modelId="{9BCBEFA1-D64C-48F4-8128-2752861501A6}" type="presParOf" srcId="{D706F632-3637-4DF5-B1D0-4058EE9AC986}" destId="{86927B7C-2CD9-4D4E-9A49-CC7F6A282D6B}" srcOrd="9" destOrd="0" presId="urn:microsoft.com/office/officeart/2005/8/layout/list1"/>
    <dgm:cxn modelId="{974364B5-D916-4DAC-B581-9551476078D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9D494325-7649-4BD3-8A6F-24501C0E2F84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とる１７</a:t>
          </a:r>
          <a:endParaRPr kumimoji="1" lang="ja-JP" altLang="en-US" dirty="0"/>
        </a:p>
      </dgm:t>
    </dgm:pt>
    <dgm:pt modelId="{8CADDD1E-8050-4099-9862-23F2294D25DB}" type="parTrans" cxnId="{E59DC90D-A59F-46C3-BED2-C2CFCFA9A899}">
      <dgm:prSet/>
      <dgm:spPr/>
    </dgm:pt>
    <dgm:pt modelId="{DE6A76B5-B92D-47BF-8678-A943C4ECD683}" type="sibTrans" cxnId="{E59DC90D-A59F-46C3-BED2-C2CFCFA9A89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1C1489-1621-4137-85F2-BECA57A9BAA9}" type="presOf" srcId="{28D65E16-7241-4C79-937B-8F593B5D3932}" destId="{CEDD5AD0-A3FA-4D52-975E-E5D1D93FBAFB}" srcOrd="0" destOrd="0" presId="urn:microsoft.com/office/officeart/2005/8/layout/list1"/>
    <dgm:cxn modelId="{73F2457D-1FEF-4402-88FC-9471BB718A19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683D9CC1-E1CA-4B3E-BF48-F7F3064DD399}" type="presOf" srcId="{F1571FFA-FED8-4E40-845A-8F825874D46C}" destId="{D706F632-3637-4DF5-B1D0-4058EE9AC986}" srcOrd="0" destOrd="0" presId="urn:microsoft.com/office/officeart/2005/8/layout/list1"/>
    <dgm:cxn modelId="{F54C453C-9F3F-4425-BAA8-5A28F94363DB}" type="presOf" srcId="{28D65E16-7241-4C79-937B-8F593B5D3932}" destId="{38D09DA1-0B2F-4FA2-AC90-DC4F4CE55FF3}" srcOrd="1" destOrd="0" presId="urn:microsoft.com/office/officeart/2005/8/layout/list1"/>
    <dgm:cxn modelId="{A86BBC4D-CF3C-4EBA-BB0F-338074D9091A}" type="presOf" srcId="{DA3999D4-4BA8-4AFA-B8DA-19A72581C862}" destId="{C564B94F-668C-4AEF-8A2F-9756AD969A59}" srcOrd="1" destOrd="0" presId="urn:microsoft.com/office/officeart/2005/8/layout/list1"/>
    <dgm:cxn modelId="{BA0989DC-9D6A-4434-8F21-98C0F620838C}" type="presOf" srcId="{9D494325-7649-4BD3-8A6F-24501C0E2F84}" destId="{0C9D677E-1A70-4A6F-9257-5272C5186103}" srcOrd="0" destOrd="0" presId="urn:microsoft.com/office/officeart/2005/8/layout/list1"/>
    <dgm:cxn modelId="{E59DC90D-A59F-46C3-BED2-C2CFCFA9A899}" srcId="{28D65E16-7241-4C79-937B-8F593B5D3932}" destId="{9D494325-7649-4BD3-8A6F-24501C0E2F84}" srcOrd="0" destOrd="0" parTransId="{8CADDD1E-8050-4099-9862-23F2294D25DB}" sibTransId="{DE6A76B5-B92D-47BF-8678-A943C4ECD683}"/>
    <dgm:cxn modelId="{D594BFF6-0110-46A5-98E6-DD7A35C08CEE}" type="presOf" srcId="{E90FA3DB-DAFD-4FEB-BA54-F234B865DBA0}" destId="{C24EAF79-921D-4D41-B06A-1AB003EDCA83}" srcOrd="0" destOrd="0" presId="urn:microsoft.com/office/officeart/2005/8/layout/list1"/>
    <dgm:cxn modelId="{87F13A03-DBFF-4899-B515-E2FD592FF973}" type="presOf" srcId="{E90FA3DB-DAFD-4FEB-BA54-F234B865DBA0}" destId="{2E025529-651B-4BBA-83D9-55FA41C0BF7C}" srcOrd="1" destOrd="0" presId="urn:microsoft.com/office/officeart/2005/8/layout/list1"/>
    <dgm:cxn modelId="{5D221134-AA51-47FE-93B8-922CA8B6F9B2}" type="presParOf" srcId="{D706F632-3637-4DF5-B1D0-4058EE9AC986}" destId="{621A0821-22A3-4B6E-A08D-668DC4BF1F90}" srcOrd="0" destOrd="0" presId="urn:microsoft.com/office/officeart/2005/8/layout/list1"/>
    <dgm:cxn modelId="{40B29437-AC26-455F-A52C-FBD17EFFA335}" type="presParOf" srcId="{621A0821-22A3-4B6E-A08D-668DC4BF1F90}" destId="{CEDD5AD0-A3FA-4D52-975E-E5D1D93FBAFB}" srcOrd="0" destOrd="0" presId="urn:microsoft.com/office/officeart/2005/8/layout/list1"/>
    <dgm:cxn modelId="{3DF7EF14-EF38-4ADA-AC10-93D1FC2F6B62}" type="presParOf" srcId="{621A0821-22A3-4B6E-A08D-668DC4BF1F90}" destId="{38D09DA1-0B2F-4FA2-AC90-DC4F4CE55FF3}" srcOrd="1" destOrd="0" presId="urn:microsoft.com/office/officeart/2005/8/layout/list1"/>
    <dgm:cxn modelId="{8BE14137-4354-4C6A-AD59-3C80F8732E0E}" type="presParOf" srcId="{D706F632-3637-4DF5-B1D0-4058EE9AC986}" destId="{B490B90D-3973-40F3-9BDD-A0D426AF8AD3}" srcOrd="1" destOrd="0" presId="urn:microsoft.com/office/officeart/2005/8/layout/list1"/>
    <dgm:cxn modelId="{A9B3F125-9628-410F-8E2F-C097378E2CC7}" type="presParOf" srcId="{D706F632-3637-4DF5-B1D0-4058EE9AC986}" destId="{0C9D677E-1A70-4A6F-9257-5272C5186103}" srcOrd="2" destOrd="0" presId="urn:microsoft.com/office/officeart/2005/8/layout/list1"/>
    <dgm:cxn modelId="{4FCCC57C-E553-413B-A4F7-18945BEB728E}" type="presParOf" srcId="{D706F632-3637-4DF5-B1D0-4058EE9AC986}" destId="{09C601B5-7558-4813-A314-586BECCB28FE}" srcOrd="3" destOrd="0" presId="urn:microsoft.com/office/officeart/2005/8/layout/list1"/>
    <dgm:cxn modelId="{E5BAF990-85F0-4680-A5B7-5F2D17D8812A}" type="presParOf" srcId="{D706F632-3637-4DF5-B1D0-4058EE9AC986}" destId="{0EF87625-5CCA-4CA9-8CA5-4AAF73A84BD9}" srcOrd="4" destOrd="0" presId="urn:microsoft.com/office/officeart/2005/8/layout/list1"/>
    <dgm:cxn modelId="{A37D7C6E-C479-4722-A617-A70A972BB6B9}" type="presParOf" srcId="{0EF87625-5CCA-4CA9-8CA5-4AAF73A84BD9}" destId="{C24EAF79-921D-4D41-B06A-1AB003EDCA83}" srcOrd="0" destOrd="0" presId="urn:microsoft.com/office/officeart/2005/8/layout/list1"/>
    <dgm:cxn modelId="{B01EEE48-0FB4-43FF-8789-E947494040D3}" type="presParOf" srcId="{0EF87625-5CCA-4CA9-8CA5-4AAF73A84BD9}" destId="{2E025529-651B-4BBA-83D9-55FA41C0BF7C}" srcOrd="1" destOrd="0" presId="urn:microsoft.com/office/officeart/2005/8/layout/list1"/>
    <dgm:cxn modelId="{198ADCC6-05A2-480C-9130-DB25595DFCF4}" type="presParOf" srcId="{D706F632-3637-4DF5-B1D0-4058EE9AC986}" destId="{48A5E841-8171-4D3D-9171-A710E181517E}" srcOrd="5" destOrd="0" presId="urn:microsoft.com/office/officeart/2005/8/layout/list1"/>
    <dgm:cxn modelId="{A6888DFC-FC8B-494F-87A7-9C539087FCC6}" type="presParOf" srcId="{D706F632-3637-4DF5-B1D0-4058EE9AC986}" destId="{F345AE1F-33EA-4EC4-BF6A-4ACD4D225C2A}" srcOrd="6" destOrd="0" presId="urn:microsoft.com/office/officeart/2005/8/layout/list1"/>
    <dgm:cxn modelId="{07AA2F4D-1D81-43AE-9D03-5F6AB528E87E}" type="presParOf" srcId="{D706F632-3637-4DF5-B1D0-4058EE9AC986}" destId="{D7339CDC-064A-4C27-A7C8-B1A1CAECCB44}" srcOrd="7" destOrd="0" presId="urn:microsoft.com/office/officeart/2005/8/layout/list1"/>
    <dgm:cxn modelId="{39B0E14D-F945-47D0-85C7-A2276C91444C}" type="presParOf" srcId="{D706F632-3637-4DF5-B1D0-4058EE9AC986}" destId="{00472C5A-E2FE-42BF-A358-D69FE1CF027C}" srcOrd="8" destOrd="0" presId="urn:microsoft.com/office/officeart/2005/8/layout/list1"/>
    <dgm:cxn modelId="{CC8A1F2D-A85F-460D-AD32-9E900778ADE3}" type="presParOf" srcId="{00472C5A-E2FE-42BF-A358-D69FE1CF027C}" destId="{9FEBCA5F-526E-4DC0-9F4D-920DAC486A83}" srcOrd="0" destOrd="0" presId="urn:microsoft.com/office/officeart/2005/8/layout/list1"/>
    <dgm:cxn modelId="{B7228D73-D70A-41B2-8D42-26D8EFE38C8D}" type="presParOf" srcId="{00472C5A-E2FE-42BF-A358-D69FE1CF027C}" destId="{C564B94F-668C-4AEF-8A2F-9756AD969A59}" srcOrd="1" destOrd="0" presId="urn:microsoft.com/office/officeart/2005/8/layout/list1"/>
    <dgm:cxn modelId="{4B78118A-837C-4225-AEB9-4127CC3FE336}" type="presParOf" srcId="{D706F632-3637-4DF5-B1D0-4058EE9AC986}" destId="{86927B7C-2CD9-4D4E-9A49-CC7F6A282D6B}" srcOrd="9" destOrd="0" presId="urn:microsoft.com/office/officeart/2005/8/layout/list1"/>
    <dgm:cxn modelId="{606C7FED-793F-4805-A241-57DF1AF3BC4C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E5D8241-52E9-4569-8CDA-435FE9F3F03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とる１８</a:t>
          </a:r>
          <a:endParaRPr kumimoji="1" lang="ja-JP" altLang="en-US" dirty="0"/>
        </a:p>
      </dgm:t>
    </dgm:pt>
    <dgm:pt modelId="{76789A9D-3547-4263-9A44-C3D72732BD05}" type="parTrans" cxnId="{B9AF8192-D052-4E26-8CDA-C4C26124DED2}">
      <dgm:prSet/>
      <dgm:spPr/>
    </dgm:pt>
    <dgm:pt modelId="{8CD56237-BD18-4E3F-8CFA-DE4A5042651C}" type="sibTrans" cxnId="{B9AF8192-D052-4E26-8CDA-C4C26124DED2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B9AF8192-D052-4E26-8CDA-C4C26124DED2}" srcId="{28D65E16-7241-4C79-937B-8F593B5D3932}" destId="{1E5D8241-52E9-4569-8CDA-435FE9F3F035}" srcOrd="0" destOrd="0" parTransId="{76789A9D-3547-4263-9A44-C3D72732BD05}" sibTransId="{8CD56237-BD18-4E3F-8CFA-DE4A5042651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EE965E6-E7E5-41AD-9F4A-6CC4A5B9FBD4}" type="presOf" srcId="{DA3999D4-4BA8-4AFA-B8DA-19A72581C862}" destId="{9FEBCA5F-526E-4DC0-9F4D-920DAC486A83}" srcOrd="0" destOrd="0" presId="urn:microsoft.com/office/officeart/2005/8/layout/list1"/>
    <dgm:cxn modelId="{9F737FA7-7E11-44ED-B370-722F5AF7ED31}" type="presOf" srcId="{1E5D8241-52E9-4569-8CDA-435FE9F3F035}" destId="{0C9D677E-1A70-4A6F-9257-5272C5186103}" srcOrd="0" destOrd="0" presId="urn:microsoft.com/office/officeart/2005/8/layout/list1"/>
    <dgm:cxn modelId="{D1A17BE2-46B0-4127-9000-E029E78564EB}" type="presOf" srcId="{E90FA3DB-DAFD-4FEB-BA54-F234B865DBA0}" destId="{2E025529-651B-4BBA-83D9-55FA41C0BF7C}" srcOrd="1" destOrd="0" presId="urn:microsoft.com/office/officeart/2005/8/layout/list1"/>
    <dgm:cxn modelId="{420C8186-C91F-43D8-B756-D8FFED75388B}" type="presOf" srcId="{E90FA3DB-DAFD-4FEB-BA54-F234B865DBA0}" destId="{C24EAF79-921D-4D41-B06A-1AB003EDCA83}" srcOrd="0" destOrd="0" presId="urn:microsoft.com/office/officeart/2005/8/layout/list1"/>
    <dgm:cxn modelId="{906FEFBA-DF69-419E-85AC-480AC5D1BD33}" type="presOf" srcId="{28D65E16-7241-4C79-937B-8F593B5D3932}" destId="{CEDD5AD0-A3FA-4D52-975E-E5D1D93FBAFB}" srcOrd="0" destOrd="0" presId="urn:microsoft.com/office/officeart/2005/8/layout/list1"/>
    <dgm:cxn modelId="{18DBA154-E667-4527-90A1-01C3B831A984}" type="presOf" srcId="{DA3999D4-4BA8-4AFA-B8DA-19A72581C862}" destId="{C564B94F-668C-4AEF-8A2F-9756AD969A59}" srcOrd="1" destOrd="0" presId="urn:microsoft.com/office/officeart/2005/8/layout/list1"/>
    <dgm:cxn modelId="{428FD093-0C5D-4DB1-B588-29AD8C4A0F6C}" type="presOf" srcId="{F1571FFA-FED8-4E40-845A-8F825874D46C}" destId="{D706F632-3637-4DF5-B1D0-4058EE9AC986}" srcOrd="0" destOrd="0" presId="urn:microsoft.com/office/officeart/2005/8/layout/list1"/>
    <dgm:cxn modelId="{49AE8D96-E452-4D33-B856-3BEB4DFDB961}" type="presOf" srcId="{28D65E16-7241-4C79-937B-8F593B5D3932}" destId="{38D09DA1-0B2F-4FA2-AC90-DC4F4CE55FF3}" srcOrd="1" destOrd="0" presId="urn:microsoft.com/office/officeart/2005/8/layout/list1"/>
    <dgm:cxn modelId="{DAAB85B6-4E80-4B7A-B8D0-4BCB8E1FEFDE}" type="presParOf" srcId="{D706F632-3637-4DF5-B1D0-4058EE9AC986}" destId="{621A0821-22A3-4B6E-A08D-668DC4BF1F90}" srcOrd="0" destOrd="0" presId="urn:microsoft.com/office/officeart/2005/8/layout/list1"/>
    <dgm:cxn modelId="{17447BAF-6B1C-486B-9F80-B2F6B979A069}" type="presParOf" srcId="{621A0821-22A3-4B6E-A08D-668DC4BF1F90}" destId="{CEDD5AD0-A3FA-4D52-975E-E5D1D93FBAFB}" srcOrd="0" destOrd="0" presId="urn:microsoft.com/office/officeart/2005/8/layout/list1"/>
    <dgm:cxn modelId="{32CC4806-545E-4D8E-92C2-DAF102CCBDD9}" type="presParOf" srcId="{621A0821-22A3-4B6E-A08D-668DC4BF1F90}" destId="{38D09DA1-0B2F-4FA2-AC90-DC4F4CE55FF3}" srcOrd="1" destOrd="0" presId="urn:microsoft.com/office/officeart/2005/8/layout/list1"/>
    <dgm:cxn modelId="{76D98D40-218D-45BB-9F58-C8D63E045034}" type="presParOf" srcId="{D706F632-3637-4DF5-B1D0-4058EE9AC986}" destId="{B490B90D-3973-40F3-9BDD-A0D426AF8AD3}" srcOrd="1" destOrd="0" presId="urn:microsoft.com/office/officeart/2005/8/layout/list1"/>
    <dgm:cxn modelId="{D6540F05-051C-4D49-AFDF-6D0C1DE50283}" type="presParOf" srcId="{D706F632-3637-4DF5-B1D0-4058EE9AC986}" destId="{0C9D677E-1A70-4A6F-9257-5272C5186103}" srcOrd="2" destOrd="0" presId="urn:microsoft.com/office/officeart/2005/8/layout/list1"/>
    <dgm:cxn modelId="{B649660E-9D54-4040-BE08-E9FE6381BBFC}" type="presParOf" srcId="{D706F632-3637-4DF5-B1D0-4058EE9AC986}" destId="{09C601B5-7558-4813-A314-586BECCB28FE}" srcOrd="3" destOrd="0" presId="urn:microsoft.com/office/officeart/2005/8/layout/list1"/>
    <dgm:cxn modelId="{BAA74D40-85B1-47CB-88AA-EC33874AEC68}" type="presParOf" srcId="{D706F632-3637-4DF5-B1D0-4058EE9AC986}" destId="{0EF87625-5CCA-4CA9-8CA5-4AAF73A84BD9}" srcOrd="4" destOrd="0" presId="urn:microsoft.com/office/officeart/2005/8/layout/list1"/>
    <dgm:cxn modelId="{82C37826-7216-47CD-9225-2AAC4DBE4ED3}" type="presParOf" srcId="{0EF87625-5CCA-4CA9-8CA5-4AAF73A84BD9}" destId="{C24EAF79-921D-4D41-B06A-1AB003EDCA83}" srcOrd="0" destOrd="0" presId="urn:microsoft.com/office/officeart/2005/8/layout/list1"/>
    <dgm:cxn modelId="{DCBE5409-0842-41E2-8601-A98748E4ECF1}" type="presParOf" srcId="{0EF87625-5CCA-4CA9-8CA5-4AAF73A84BD9}" destId="{2E025529-651B-4BBA-83D9-55FA41C0BF7C}" srcOrd="1" destOrd="0" presId="urn:microsoft.com/office/officeart/2005/8/layout/list1"/>
    <dgm:cxn modelId="{7D63ABB9-CB96-4067-9BE7-643DD782B845}" type="presParOf" srcId="{D706F632-3637-4DF5-B1D0-4058EE9AC986}" destId="{48A5E841-8171-4D3D-9171-A710E181517E}" srcOrd="5" destOrd="0" presId="urn:microsoft.com/office/officeart/2005/8/layout/list1"/>
    <dgm:cxn modelId="{BC3F9FDC-6D7F-49BD-8F8C-64A69122A846}" type="presParOf" srcId="{D706F632-3637-4DF5-B1D0-4058EE9AC986}" destId="{F345AE1F-33EA-4EC4-BF6A-4ACD4D225C2A}" srcOrd="6" destOrd="0" presId="urn:microsoft.com/office/officeart/2005/8/layout/list1"/>
    <dgm:cxn modelId="{013F93BA-1F15-4A8E-9CB2-6DE3AFBFAF30}" type="presParOf" srcId="{D706F632-3637-4DF5-B1D0-4058EE9AC986}" destId="{D7339CDC-064A-4C27-A7C8-B1A1CAECCB44}" srcOrd="7" destOrd="0" presId="urn:microsoft.com/office/officeart/2005/8/layout/list1"/>
    <dgm:cxn modelId="{19C8ED05-D1CA-49CE-B350-EDDDFB236A37}" type="presParOf" srcId="{D706F632-3637-4DF5-B1D0-4058EE9AC986}" destId="{00472C5A-E2FE-42BF-A358-D69FE1CF027C}" srcOrd="8" destOrd="0" presId="urn:microsoft.com/office/officeart/2005/8/layout/list1"/>
    <dgm:cxn modelId="{A13D46B7-8CB7-4E31-BFC2-B1B00D9DC97A}" type="presParOf" srcId="{00472C5A-E2FE-42BF-A358-D69FE1CF027C}" destId="{9FEBCA5F-526E-4DC0-9F4D-920DAC486A83}" srcOrd="0" destOrd="0" presId="urn:microsoft.com/office/officeart/2005/8/layout/list1"/>
    <dgm:cxn modelId="{DDBA5E37-D8C4-4B61-A488-786A405606C9}" type="presParOf" srcId="{00472C5A-E2FE-42BF-A358-D69FE1CF027C}" destId="{C564B94F-668C-4AEF-8A2F-9756AD969A59}" srcOrd="1" destOrd="0" presId="urn:microsoft.com/office/officeart/2005/8/layout/list1"/>
    <dgm:cxn modelId="{227261F7-B3E3-40D5-BDBC-63854852D9CF}" type="presParOf" srcId="{D706F632-3637-4DF5-B1D0-4058EE9AC986}" destId="{86927B7C-2CD9-4D4E-9A49-CC7F6A282D6B}" srcOrd="9" destOrd="0" presId="urn:microsoft.com/office/officeart/2005/8/layout/list1"/>
    <dgm:cxn modelId="{B5AD2D0E-DE54-4F81-870D-FA5D8C6858FA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461CD271-6FAB-4162-BC1C-55762CB2FE8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とる１９</a:t>
          </a:r>
          <a:endParaRPr kumimoji="1" lang="ja-JP" altLang="en-US" dirty="0"/>
        </a:p>
      </dgm:t>
    </dgm:pt>
    <dgm:pt modelId="{1903E51F-3FBA-4F1A-BB98-B6FF1AB0E730}" type="parTrans" cxnId="{715BB975-8CF8-4762-B6D9-22B040052FC2}">
      <dgm:prSet/>
      <dgm:spPr/>
    </dgm:pt>
    <dgm:pt modelId="{427DFE13-C70C-4129-81EC-F115EB95F926}" type="sibTrans" cxnId="{715BB975-8CF8-4762-B6D9-22B040052FC2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5BB975-8CF8-4762-B6D9-22B040052FC2}" srcId="{28D65E16-7241-4C79-937B-8F593B5D3932}" destId="{461CD271-6FAB-4162-BC1C-55762CB2FE8A}" srcOrd="0" destOrd="0" parTransId="{1903E51F-3FBA-4F1A-BB98-B6FF1AB0E730}" sibTransId="{427DFE13-C70C-4129-81EC-F115EB95F926}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148A802-D954-4554-88F9-F4250F5A5DE0}" type="presOf" srcId="{461CD271-6FAB-4162-BC1C-55762CB2FE8A}" destId="{0C9D677E-1A70-4A6F-9257-5272C5186103}" srcOrd="0" destOrd="0" presId="urn:microsoft.com/office/officeart/2005/8/layout/list1"/>
    <dgm:cxn modelId="{390E0705-E6EE-4E49-A77B-A4409DCB01E6}" type="presOf" srcId="{E90FA3DB-DAFD-4FEB-BA54-F234B865DBA0}" destId="{2E025529-651B-4BBA-83D9-55FA41C0BF7C}" srcOrd="1" destOrd="0" presId="urn:microsoft.com/office/officeart/2005/8/layout/list1"/>
    <dgm:cxn modelId="{244791C2-A062-4E27-BD01-67878550589A}" type="presOf" srcId="{28D65E16-7241-4C79-937B-8F593B5D3932}" destId="{38D09DA1-0B2F-4FA2-AC90-DC4F4CE55FF3}" srcOrd="1" destOrd="0" presId="urn:microsoft.com/office/officeart/2005/8/layout/list1"/>
    <dgm:cxn modelId="{B886781F-44F9-417D-B05B-FA1F66A53FE7}" type="presOf" srcId="{E90FA3DB-DAFD-4FEB-BA54-F234B865DBA0}" destId="{C24EAF79-921D-4D41-B06A-1AB003EDCA83}" srcOrd="0" destOrd="0" presId="urn:microsoft.com/office/officeart/2005/8/layout/list1"/>
    <dgm:cxn modelId="{E9242081-5309-4208-8706-DC3FAAD844F3}" type="presOf" srcId="{F1571FFA-FED8-4E40-845A-8F825874D46C}" destId="{D706F632-3637-4DF5-B1D0-4058EE9AC986}" srcOrd="0" destOrd="0" presId="urn:microsoft.com/office/officeart/2005/8/layout/list1"/>
    <dgm:cxn modelId="{FAE9B8A4-5C4B-489F-96D1-3F3BA72912E5}" type="presOf" srcId="{DA3999D4-4BA8-4AFA-B8DA-19A72581C862}" destId="{C564B94F-668C-4AEF-8A2F-9756AD969A59}" srcOrd="1" destOrd="0" presId="urn:microsoft.com/office/officeart/2005/8/layout/list1"/>
    <dgm:cxn modelId="{85EE8A47-D77B-4E95-AC14-7872E4C4ED07}" type="presOf" srcId="{DA3999D4-4BA8-4AFA-B8DA-19A72581C862}" destId="{9FEBCA5F-526E-4DC0-9F4D-920DAC486A83}" srcOrd="0" destOrd="0" presId="urn:microsoft.com/office/officeart/2005/8/layout/list1"/>
    <dgm:cxn modelId="{335CB4C1-FFAF-456E-889D-7204014F8213}" type="presOf" srcId="{28D65E16-7241-4C79-937B-8F593B5D3932}" destId="{CEDD5AD0-A3FA-4D52-975E-E5D1D93FBAFB}" srcOrd="0" destOrd="0" presId="urn:microsoft.com/office/officeart/2005/8/layout/list1"/>
    <dgm:cxn modelId="{C66571F4-5C4C-4853-BCB7-21F85128D7B1}" type="presParOf" srcId="{D706F632-3637-4DF5-B1D0-4058EE9AC986}" destId="{621A0821-22A3-4B6E-A08D-668DC4BF1F90}" srcOrd="0" destOrd="0" presId="urn:microsoft.com/office/officeart/2005/8/layout/list1"/>
    <dgm:cxn modelId="{01BD2DF2-7816-4A88-B6B3-CFE406E4C5D1}" type="presParOf" srcId="{621A0821-22A3-4B6E-A08D-668DC4BF1F90}" destId="{CEDD5AD0-A3FA-4D52-975E-E5D1D93FBAFB}" srcOrd="0" destOrd="0" presId="urn:microsoft.com/office/officeart/2005/8/layout/list1"/>
    <dgm:cxn modelId="{BB97E3AC-F0B7-47C6-A83A-1481020CAF8C}" type="presParOf" srcId="{621A0821-22A3-4B6E-A08D-668DC4BF1F90}" destId="{38D09DA1-0B2F-4FA2-AC90-DC4F4CE55FF3}" srcOrd="1" destOrd="0" presId="urn:microsoft.com/office/officeart/2005/8/layout/list1"/>
    <dgm:cxn modelId="{404680D2-7CCA-4600-A27C-CAAFC118B60F}" type="presParOf" srcId="{D706F632-3637-4DF5-B1D0-4058EE9AC986}" destId="{B490B90D-3973-40F3-9BDD-A0D426AF8AD3}" srcOrd="1" destOrd="0" presId="urn:microsoft.com/office/officeart/2005/8/layout/list1"/>
    <dgm:cxn modelId="{F697E772-7B40-4FC6-9165-257CAF975C24}" type="presParOf" srcId="{D706F632-3637-4DF5-B1D0-4058EE9AC986}" destId="{0C9D677E-1A70-4A6F-9257-5272C5186103}" srcOrd="2" destOrd="0" presId="urn:microsoft.com/office/officeart/2005/8/layout/list1"/>
    <dgm:cxn modelId="{02767969-A18E-40D9-8214-F6088D32704E}" type="presParOf" srcId="{D706F632-3637-4DF5-B1D0-4058EE9AC986}" destId="{09C601B5-7558-4813-A314-586BECCB28FE}" srcOrd="3" destOrd="0" presId="urn:microsoft.com/office/officeart/2005/8/layout/list1"/>
    <dgm:cxn modelId="{7E9EC645-7CE8-46F8-BAFE-B05C17D01D3B}" type="presParOf" srcId="{D706F632-3637-4DF5-B1D0-4058EE9AC986}" destId="{0EF87625-5CCA-4CA9-8CA5-4AAF73A84BD9}" srcOrd="4" destOrd="0" presId="urn:microsoft.com/office/officeart/2005/8/layout/list1"/>
    <dgm:cxn modelId="{5A585B98-9A8A-4083-914E-5DE2B5D14ECC}" type="presParOf" srcId="{0EF87625-5CCA-4CA9-8CA5-4AAF73A84BD9}" destId="{C24EAF79-921D-4D41-B06A-1AB003EDCA83}" srcOrd="0" destOrd="0" presId="urn:microsoft.com/office/officeart/2005/8/layout/list1"/>
    <dgm:cxn modelId="{4DE1D4A5-544F-4778-AE9A-4995A0EDB591}" type="presParOf" srcId="{0EF87625-5CCA-4CA9-8CA5-4AAF73A84BD9}" destId="{2E025529-651B-4BBA-83D9-55FA41C0BF7C}" srcOrd="1" destOrd="0" presId="urn:microsoft.com/office/officeart/2005/8/layout/list1"/>
    <dgm:cxn modelId="{52EA1DB1-AAFF-4C18-8571-832A77D44844}" type="presParOf" srcId="{D706F632-3637-4DF5-B1D0-4058EE9AC986}" destId="{48A5E841-8171-4D3D-9171-A710E181517E}" srcOrd="5" destOrd="0" presId="urn:microsoft.com/office/officeart/2005/8/layout/list1"/>
    <dgm:cxn modelId="{E1B19E1E-25E1-4192-918B-5193F4412979}" type="presParOf" srcId="{D706F632-3637-4DF5-B1D0-4058EE9AC986}" destId="{F345AE1F-33EA-4EC4-BF6A-4ACD4D225C2A}" srcOrd="6" destOrd="0" presId="urn:microsoft.com/office/officeart/2005/8/layout/list1"/>
    <dgm:cxn modelId="{87754E6D-BB9B-4561-AD6C-BE56988A2C07}" type="presParOf" srcId="{D706F632-3637-4DF5-B1D0-4058EE9AC986}" destId="{D7339CDC-064A-4C27-A7C8-B1A1CAECCB44}" srcOrd="7" destOrd="0" presId="urn:microsoft.com/office/officeart/2005/8/layout/list1"/>
    <dgm:cxn modelId="{879002CD-97EB-4997-BC3E-A7FA95AF6F3C}" type="presParOf" srcId="{D706F632-3637-4DF5-B1D0-4058EE9AC986}" destId="{00472C5A-E2FE-42BF-A358-D69FE1CF027C}" srcOrd="8" destOrd="0" presId="urn:microsoft.com/office/officeart/2005/8/layout/list1"/>
    <dgm:cxn modelId="{02634D72-4552-4FB8-9153-4043C4FA22A5}" type="presParOf" srcId="{00472C5A-E2FE-42BF-A358-D69FE1CF027C}" destId="{9FEBCA5F-526E-4DC0-9F4D-920DAC486A83}" srcOrd="0" destOrd="0" presId="urn:microsoft.com/office/officeart/2005/8/layout/list1"/>
    <dgm:cxn modelId="{DF837BC9-A910-4033-B494-4C9D8FA6EC01}" type="presParOf" srcId="{00472C5A-E2FE-42BF-A358-D69FE1CF027C}" destId="{C564B94F-668C-4AEF-8A2F-9756AD969A59}" srcOrd="1" destOrd="0" presId="urn:microsoft.com/office/officeart/2005/8/layout/list1"/>
    <dgm:cxn modelId="{6A3D9089-4D50-46C3-8CD3-BEACE0F914B8}" type="presParOf" srcId="{D706F632-3637-4DF5-B1D0-4058EE9AC986}" destId="{86927B7C-2CD9-4D4E-9A49-CC7F6A282D6B}" srcOrd="9" destOrd="0" presId="urn:microsoft.com/office/officeart/2005/8/layout/list1"/>
    <dgm:cxn modelId="{2D5F15B4-8CC5-43EA-8194-93E6C99FD6FB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66CC94D0-9761-4C17-87BE-736BC8C6897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とる０２</a:t>
          </a:r>
          <a:endParaRPr kumimoji="1" lang="ja-JP" altLang="en-US" dirty="0"/>
        </a:p>
      </dgm:t>
    </dgm:pt>
    <dgm:pt modelId="{FB34456A-60AD-4BC5-BC3D-B7B7DB2948E9}" type="parTrans" cxnId="{273AB491-728A-4D80-9ACD-67F0B4E6AF66}">
      <dgm:prSet/>
      <dgm:spPr/>
    </dgm:pt>
    <dgm:pt modelId="{D5FEE2B9-83F8-4F9D-BFC5-7C4BAF1DEA78}" type="sibTrans" cxnId="{273AB491-728A-4D80-9ACD-67F0B4E6AF66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273AB491-728A-4D80-9ACD-67F0B4E6AF66}" srcId="{28D65E16-7241-4C79-937B-8F593B5D3932}" destId="{66CC94D0-9761-4C17-87BE-736BC8C6897F}" srcOrd="0" destOrd="0" parTransId="{FB34456A-60AD-4BC5-BC3D-B7B7DB2948E9}" sibTransId="{D5FEE2B9-83F8-4F9D-BFC5-7C4BAF1DEA78}"/>
    <dgm:cxn modelId="{FE153224-75C1-4973-9BCD-36CD8848F843}" type="presOf" srcId="{DA3999D4-4BA8-4AFA-B8DA-19A72581C862}" destId="{9FEBCA5F-526E-4DC0-9F4D-920DAC486A83}" srcOrd="0" destOrd="0" presId="urn:microsoft.com/office/officeart/2005/8/layout/list1"/>
    <dgm:cxn modelId="{3EE7CC82-68DF-4979-8C6A-BFEED698BE8A}" type="presOf" srcId="{E90FA3DB-DAFD-4FEB-BA54-F234B865DBA0}" destId="{2E025529-651B-4BBA-83D9-55FA41C0BF7C}" srcOrd="1" destOrd="0" presId="urn:microsoft.com/office/officeart/2005/8/layout/list1"/>
    <dgm:cxn modelId="{26823524-6546-4321-BA13-E53B7BCC4203}" type="presOf" srcId="{28D65E16-7241-4C79-937B-8F593B5D3932}" destId="{38D09DA1-0B2F-4FA2-AC90-DC4F4CE55FF3}" srcOrd="1" destOrd="0" presId="urn:microsoft.com/office/officeart/2005/8/layout/list1"/>
    <dgm:cxn modelId="{4CF3472D-CAC5-4C62-9F9E-198894626C33}" type="presOf" srcId="{DA3999D4-4BA8-4AFA-B8DA-19A72581C862}" destId="{C564B94F-668C-4AEF-8A2F-9756AD969A59}" srcOrd="1" destOrd="0" presId="urn:microsoft.com/office/officeart/2005/8/layout/list1"/>
    <dgm:cxn modelId="{7D28B15E-7B0A-4D88-92FF-71CE60E1340C}" type="presOf" srcId="{F1571FFA-FED8-4E40-845A-8F825874D46C}" destId="{D706F632-3637-4DF5-B1D0-4058EE9AC986}" srcOrd="0" destOrd="0" presId="urn:microsoft.com/office/officeart/2005/8/layout/list1"/>
    <dgm:cxn modelId="{9008403F-5B58-4291-BC3B-13574676FD30}" type="presOf" srcId="{66CC94D0-9761-4C17-87BE-736BC8C6897F}" destId="{0C9D677E-1A70-4A6F-9257-5272C5186103}" srcOrd="0" destOrd="0" presId="urn:microsoft.com/office/officeart/2005/8/layout/list1"/>
    <dgm:cxn modelId="{00FB979F-2A5D-471D-A820-ACB2F6649841}" type="presOf" srcId="{E90FA3DB-DAFD-4FEB-BA54-F234B865DBA0}" destId="{C24EAF79-921D-4D41-B06A-1AB003EDCA83}" srcOrd="0" destOrd="0" presId="urn:microsoft.com/office/officeart/2005/8/layout/list1"/>
    <dgm:cxn modelId="{D1CFB657-89FE-405A-A077-567AC60D01F1}" type="presOf" srcId="{28D65E16-7241-4C79-937B-8F593B5D3932}" destId="{CEDD5AD0-A3FA-4D52-975E-E5D1D93FBAFB}" srcOrd="0" destOrd="0" presId="urn:microsoft.com/office/officeart/2005/8/layout/list1"/>
    <dgm:cxn modelId="{45FB3F76-BF22-446B-8C8D-EE3F1AF58305}" type="presParOf" srcId="{D706F632-3637-4DF5-B1D0-4058EE9AC986}" destId="{621A0821-22A3-4B6E-A08D-668DC4BF1F90}" srcOrd="0" destOrd="0" presId="urn:microsoft.com/office/officeart/2005/8/layout/list1"/>
    <dgm:cxn modelId="{CD30DBF2-08ED-434D-A320-6027370F0702}" type="presParOf" srcId="{621A0821-22A3-4B6E-A08D-668DC4BF1F90}" destId="{CEDD5AD0-A3FA-4D52-975E-E5D1D93FBAFB}" srcOrd="0" destOrd="0" presId="urn:microsoft.com/office/officeart/2005/8/layout/list1"/>
    <dgm:cxn modelId="{C8464FFC-0210-47DD-BB18-9AA41951A5BB}" type="presParOf" srcId="{621A0821-22A3-4B6E-A08D-668DC4BF1F90}" destId="{38D09DA1-0B2F-4FA2-AC90-DC4F4CE55FF3}" srcOrd="1" destOrd="0" presId="urn:microsoft.com/office/officeart/2005/8/layout/list1"/>
    <dgm:cxn modelId="{4CBBB15F-106D-4920-B5A7-2373639C0B03}" type="presParOf" srcId="{D706F632-3637-4DF5-B1D0-4058EE9AC986}" destId="{B490B90D-3973-40F3-9BDD-A0D426AF8AD3}" srcOrd="1" destOrd="0" presId="urn:microsoft.com/office/officeart/2005/8/layout/list1"/>
    <dgm:cxn modelId="{594EB1FD-84DE-478A-87F7-AA7D3965FB55}" type="presParOf" srcId="{D706F632-3637-4DF5-B1D0-4058EE9AC986}" destId="{0C9D677E-1A70-4A6F-9257-5272C5186103}" srcOrd="2" destOrd="0" presId="urn:microsoft.com/office/officeart/2005/8/layout/list1"/>
    <dgm:cxn modelId="{E801D80C-A998-4CBC-BF03-296A157D751C}" type="presParOf" srcId="{D706F632-3637-4DF5-B1D0-4058EE9AC986}" destId="{09C601B5-7558-4813-A314-586BECCB28FE}" srcOrd="3" destOrd="0" presId="urn:microsoft.com/office/officeart/2005/8/layout/list1"/>
    <dgm:cxn modelId="{384ADB47-BB7C-4FAB-A25B-101DBD311D39}" type="presParOf" srcId="{D706F632-3637-4DF5-B1D0-4058EE9AC986}" destId="{0EF87625-5CCA-4CA9-8CA5-4AAF73A84BD9}" srcOrd="4" destOrd="0" presId="urn:microsoft.com/office/officeart/2005/8/layout/list1"/>
    <dgm:cxn modelId="{83D32CCC-DABF-42D4-BEBA-C7D5701885C5}" type="presParOf" srcId="{0EF87625-5CCA-4CA9-8CA5-4AAF73A84BD9}" destId="{C24EAF79-921D-4D41-B06A-1AB003EDCA83}" srcOrd="0" destOrd="0" presId="urn:microsoft.com/office/officeart/2005/8/layout/list1"/>
    <dgm:cxn modelId="{9ADED9DE-11E6-4C70-89B7-5FEB2A66E94C}" type="presParOf" srcId="{0EF87625-5CCA-4CA9-8CA5-4AAF73A84BD9}" destId="{2E025529-651B-4BBA-83D9-55FA41C0BF7C}" srcOrd="1" destOrd="0" presId="urn:microsoft.com/office/officeart/2005/8/layout/list1"/>
    <dgm:cxn modelId="{38CFC82D-EF9C-4D35-8382-625CAEAF9B4E}" type="presParOf" srcId="{D706F632-3637-4DF5-B1D0-4058EE9AC986}" destId="{48A5E841-8171-4D3D-9171-A710E181517E}" srcOrd="5" destOrd="0" presId="urn:microsoft.com/office/officeart/2005/8/layout/list1"/>
    <dgm:cxn modelId="{D1636C4E-B9B7-422B-A918-21031F91C26F}" type="presParOf" srcId="{D706F632-3637-4DF5-B1D0-4058EE9AC986}" destId="{F345AE1F-33EA-4EC4-BF6A-4ACD4D225C2A}" srcOrd="6" destOrd="0" presId="urn:microsoft.com/office/officeart/2005/8/layout/list1"/>
    <dgm:cxn modelId="{2E53647A-1821-4523-B38A-31D0BDE3A898}" type="presParOf" srcId="{D706F632-3637-4DF5-B1D0-4058EE9AC986}" destId="{D7339CDC-064A-4C27-A7C8-B1A1CAECCB44}" srcOrd="7" destOrd="0" presId="urn:microsoft.com/office/officeart/2005/8/layout/list1"/>
    <dgm:cxn modelId="{EF446E36-AE50-448E-8A22-549452CAB0F2}" type="presParOf" srcId="{D706F632-3637-4DF5-B1D0-4058EE9AC986}" destId="{00472C5A-E2FE-42BF-A358-D69FE1CF027C}" srcOrd="8" destOrd="0" presId="urn:microsoft.com/office/officeart/2005/8/layout/list1"/>
    <dgm:cxn modelId="{236BB405-88E1-42F8-9489-5CC807374FAC}" type="presParOf" srcId="{00472C5A-E2FE-42BF-A358-D69FE1CF027C}" destId="{9FEBCA5F-526E-4DC0-9F4D-920DAC486A83}" srcOrd="0" destOrd="0" presId="urn:microsoft.com/office/officeart/2005/8/layout/list1"/>
    <dgm:cxn modelId="{0EB1FFB7-CC5A-425C-9AC7-5FE48E2CB1CB}" type="presParOf" srcId="{00472C5A-E2FE-42BF-A358-D69FE1CF027C}" destId="{C564B94F-668C-4AEF-8A2F-9756AD969A59}" srcOrd="1" destOrd="0" presId="urn:microsoft.com/office/officeart/2005/8/layout/list1"/>
    <dgm:cxn modelId="{CA787AC3-77CC-4648-B733-2D342CC9E0BF}" type="presParOf" srcId="{D706F632-3637-4DF5-B1D0-4058EE9AC986}" destId="{86927B7C-2CD9-4D4E-9A49-CC7F6A282D6B}" srcOrd="9" destOrd="0" presId="urn:microsoft.com/office/officeart/2005/8/layout/list1"/>
    <dgm:cxn modelId="{B2C18402-F87C-4C6F-9CF7-A1285545D78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7618B2F-4BA8-4A7A-8F1C-FAD2780EE19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とる２０</a:t>
          </a:r>
          <a:endParaRPr kumimoji="1" lang="ja-JP" altLang="en-US" dirty="0"/>
        </a:p>
      </dgm:t>
    </dgm:pt>
    <dgm:pt modelId="{7C6096B6-CD96-4798-ACA2-09C7A2BC242F}" type="parTrans" cxnId="{199108F2-656A-42C3-8F9B-B655E2E17C87}">
      <dgm:prSet/>
      <dgm:spPr/>
    </dgm:pt>
    <dgm:pt modelId="{6A4746BC-7C8F-41E7-A3A5-CC9E2DC997E9}" type="sibTrans" cxnId="{199108F2-656A-42C3-8F9B-B655E2E17C8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3DD3A3E-89D7-4C9B-81D2-10BC82BE79E3}" type="presOf" srcId="{28D65E16-7241-4C79-937B-8F593B5D3932}" destId="{38D09DA1-0B2F-4FA2-AC90-DC4F4CE55FF3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898677C7-A6CB-4012-8AEB-782FDF3C1FD4}" type="presOf" srcId="{28D65E16-7241-4C79-937B-8F593B5D3932}" destId="{CEDD5AD0-A3FA-4D52-975E-E5D1D93FBAFB}" srcOrd="0" destOrd="0" presId="urn:microsoft.com/office/officeart/2005/8/layout/list1"/>
    <dgm:cxn modelId="{7E215789-075B-4E29-8460-6F40CD7909BE}" type="presOf" srcId="{87618B2F-4BA8-4A7A-8F1C-FAD2780EE197}" destId="{0C9D677E-1A70-4A6F-9257-5272C5186103}" srcOrd="0" destOrd="0" presId="urn:microsoft.com/office/officeart/2005/8/layout/list1"/>
    <dgm:cxn modelId="{6CBE42BB-320F-4A91-8AA0-AC30C82CD78D}" type="presOf" srcId="{E90FA3DB-DAFD-4FEB-BA54-F234B865DBA0}" destId="{2E025529-651B-4BBA-83D9-55FA41C0BF7C}" srcOrd="1" destOrd="0" presId="urn:microsoft.com/office/officeart/2005/8/layout/list1"/>
    <dgm:cxn modelId="{199108F2-656A-42C3-8F9B-B655E2E17C87}" srcId="{28D65E16-7241-4C79-937B-8F593B5D3932}" destId="{87618B2F-4BA8-4A7A-8F1C-FAD2780EE197}" srcOrd="0" destOrd="0" parTransId="{7C6096B6-CD96-4798-ACA2-09C7A2BC242F}" sibTransId="{6A4746BC-7C8F-41E7-A3A5-CC9E2DC997E9}"/>
    <dgm:cxn modelId="{13823E00-65B1-4FEA-9760-F4598B704544}" type="presOf" srcId="{F1571FFA-FED8-4E40-845A-8F825874D46C}" destId="{D706F632-3637-4DF5-B1D0-4058EE9AC986}" srcOrd="0" destOrd="0" presId="urn:microsoft.com/office/officeart/2005/8/layout/list1"/>
    <dgm:cxn modelId="{5F5BC541-249F-4B3F-8D58-C192E88516D1}" type="presOf" srcId="{DA3999D4-4BA8-4AFA-B8DA-19A72581C862}" destId="{9FEBCA5F-526E-4DC0-9F4D-920DAC486A83}" srcOrd="0" destOrd="0" presId="urn:microsoft.com/office/officeart/2005/8/layout/list1"/>
    <dgm:cxn modelId="{FEBEA554-A3BB-4D52-AE2E-FBD3ED752655}" type="presOf" srcId="{E90FA3DB-DAFD-4FEB-BA54-F234B865DBA0}" destId="{C24EAF79-921D-4D41-B06A-1AB003EDCA83}" srcOrd="0" destOrd="0" presId="urn:microsoft.com/office/officeart/2005/8/layout/list1"/>
    <dgm:cxn modelId="{3E1DB30E-95C7-447E-B44E-08556FF9BADE}" type="presOf" srcId="{DA3999D4-4BA8-4AFA-B8DA-19A72581C862}" destId="{C564B94F-668C-4AEF-8A2F-9756AD969A59}" srcOrd="1" destOrd="0" presId="urn:microsoft.com/office/officeart/2005/8/layout/list1"/>
    <dgm:cxn modelId="{CF945267-0962-4051-BBD7-41F07CBD4CFF}" type="presParOf" srcId="{D706F632-3637-4DF5-B1D0-4058EE9AC986}" destId="{621A0821-22A3-4B6E-A08D-668DC4BF1F90}" srcOrd="0" destOrd="0" presId="urn:microsoft.com/office/officeart/2005/8/layout/list1"/>
    <dgm:cxn modelId="{5D0A45BC-7FFD-401A-8DDC-292CC67171C1}" type="presParOf" srcId="{621A0821-22A3-4B6E-A08D-668DC4BF1F90}" destId="{CEDD5AD0-A3FA-4D52-975E-E5D1D93FBAFB}" srcOrd="0" destOrd="0" presId="urn:microsoft.com/office/officeart/2005/8/layout/list1"/>
    <dgm:cxn modelId="{FCE12C2C-328E-4DB6-BEAB-5AB637252B4E}" type="presParOf" srcId="{621A0821-22A3-4B6E-A08D-668DC4BF1F90}" destId="{38D09DA1-0B2F-4FA2-AC90-DC4F4CE55FF3}" srcOrd="1" destOrd="0" presId="urn:microsoft.com/office/officeart/2005/8/layout/list1"/>
    <dgm:cxn modelId="{F180A179-0C3D-422B-8404-983231591F73}" type="presParOf" srcId="{D706F632-3637-4DF5-B1D0-4058EE9AC986}" destId="{B490B90D-3973-40F3-9BDD-A0D426AF8AD3}" srcOrd="1" destOrd="0" presId="urn:microsoft.com/office/officeart/2005/8/layout/list1"/>
    <dgm:cxn modelId="{C3D87BC0-887E-4DDC-BD55-2F713BFF4FAA}" type="presParOf" srcId="{D706F632-3637-4DF5-B1D0-4058EE9AC986}" destId="{0C9D677E-1A70-4A6F-9257-5272C5186103}" srcOrd="2" destOrd="0" presId="urn:microsoft.com/office/officeart/2005/8/layout/list1"/>
    <dgm:cxn modelId="{E8F44ADC-44AD-4141-AD4F-55DA3BE3E00F}" type="presParOf" srcId="{D706F632-3637-4DF5-B1D0-4058EE9AC986}" destId="{09C601B5-7558-4813-A314-586BECCB28FE}" srcOrd="3" destOrd="0" presId="urn:microsoft.com/office/officeart/2005/8/layout/list1"/>
    <dgm:cxn modelId="{870EF903-1ECA-44FF-9A62-6235406F18D6}" type="presParOf" srcId="{D706F632-3637-4DF5-B1D0-4058EE9AC986}" destId="{0EF87625-5CCA-4CA9-8CA5-4AAF73A84BD9}" srcOrd="4" destOrd="0" presId="urn:microsoft.com/office/officeart/2005/8/layout/list1"/>
    <dgm:cxn modelId="{12E09325-76C3-4D11-A00A-6FF593B4FCF3}" type="presParOf" srcId="{0EF87625-5CCA-4CA9-8CA5-4AAF73A84BD9}" destId="{C24EAF79-921D-4D41-B06A-1AB003EDCA83}" srcOrd="0" destOrd="0" presId="urn:microsoft.com/office/officeart/2005/8/layout/list1"/>
    <dgm:cxn modelId="{CC56F3AF-D9F2-4584-8ECD-95B17A867250}" type="presParOf" srcId="{0EF87625-5CCA-4CA9-8CA5-4AAF73A84BD9}" destId="{2E025529-651B-4BBA-83D9-55FA41C0BF7C}" srcOrd="1" destOrd="0" presId="urn:microsoft.com/office/officeart/2005/8/layout/list1"/>
    <dgm:cxn modelId="{D1DA833B-623B-4496-9102-9763F2295D54}" type="presParOf" srcId="{D706F632-3637-4DF5-B1D0-4058EE9AC986}" destId="{48A5E841-8171-4D3D-9171-A710E181517E}" srcOrd="5" destOrd="0" presId="urn:microsoft.com/office/officeart/2005/8/layout/list1"/>
    <dgm:cxn modelId="{E2F4CA36-AFF8-4A52-B2F9-1F0C01582DF8}" type="presParOf" srcId="{D706F632-3637-4DF5-B1D0-4058EE9AC986}" destId="{F345AE1F-33EA-4EC4-BF6A-4ACD4D225C2A}" srcOrd="6" destOrd="0" presId="urn:microsoft.com/office/officeart/2005/8/layout/list1"/>
    <dgm:cxn modelId="{3F2B3FB8-E907-4F6E-8258-4115DCF2870A}" type="presParOf" srcId="{D706F632-3637-4DF5-B1D0-4058EE9AC986}" destId="{D7339CDC-064A-4C27-A7C8-B1A1CAECCB44}" srcOrd="7" destOrd="0" presId="urn:microsoft.com/office/officeart/2005/8/layout/list1"/>
    <dgm:cxn modelId="{ED13ED9E-D41E-4370-B61B-E33531CE1120}" type="presParOf" srcId="{D706F632-3637-4DF5-B1D0-4058EE9AC986}" destId="{00472C5A-E2FE-42BF-A358-D69FE1CF027C}" srcOrd="8" destOrd="0" presId="urn:microsoft.com/office/officeart/2005/8/layout/list1"/>
    <dgm:cxn modelId="{49EF88DF-2349-41B8-BF72-22321FBB086D}" type="presParOf" srcId="{00472C5A-E2FE-42BF-A358-D69FE1CF027C}" destId="{9FEBCA5F-526E-4DC0-9F4D-920DAC486A83}" srcOrd="0" destOrd="0" presId="urn:microsoft.com/office/officeart/2005/8/layout/list1"/>
    <dgm:cxn modelId="{984E37D4-E7B2-407A-919D-8A50D4D51ED0}" type="presParOf" srcId="{00472C5A-E2FE-42BF-A358-D69FE1CF027C}" destId="{C564B94F-668C-4AEF-8A2F-9756AD969A59}" srcOrd="1" destOrd="0" presId="urn:microsoft.com/office/officeart/2005/8/layout/list1"/>
    <dgm:cxn modelId="{D8CF7A93-780C-4951-BA71-5B0FCD175318}" type="presParOf" srcId="{D706F632-3637-4DF5-B1D0-4058EE9AC986}" destId="{86927B7C-2CD9-4D4E-9A49-CC7F6A282D6B}" srcOrd="9" destOrd="0" presId="urn:microsoft.com/office/officeart/2005/8/layout/list1"/>
    <dgm:cxn modelId="{0914614A-C2FD-4FF3-82DB-27A5ED6DBD3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B965893-5ABC-4163-891E-1DADC17E329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とる２１</a:t>
          </a:r>
          <a:endParaRPr kumimoji="1" lang="ja-JP" altLang="en-US" dirty="0"/>
        </a:p>
      </dgm:t>
    </dgm:pt>
    <dgm:pt modelId="{3FA448A4-DEA1-4A48-B0BB-6F08F1ACBC61}" type="parTrans" cxnId="{142EA669-71B1-46CC-8A31-69A10EF32423}">
      <dgm:prSet/>
      <dgm:spPr/>
    </dgm:pt>
    <dgm:pt modelId="{F61D9B17-0CCC-4BC0-94F2-279EA8CA9481}" type="sibTrans" cxnId="{142EA669-71B1-46CC-8A31-69A10EF32423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2083A1-B125-4C69-AC47-D86148A4FC5A}" type="presOf" srcId="{E90FA3DB-DAFD-4FEB-BA54-F234B865DBA0}" destId="{C24EAF79-921D-4D41-B06A-1AB003EDCA83}" srcOrd="0" destOrd="0" presId="urn:microsoft.com/office/officeart/2005/8/layout/list1"/>
    <dgm:cxn modelId="{142EA669-71B1-46CC-8A31-69A10EF32423}" srcId="{28D65E16-7241-4C79-937B-8F593B5D3932}" destId="{5B965893-5ABC-4163-891E-1DADC17E329F}" srcOrd="0" destOrd="0" parTransId="{3FA448A4-DEA1-4A48-B0BB-6F08F1ACBC61}" sibTransId="{F61D9B17-0CCC-4BC0-94F2-279EA8CA9481}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D031FC78-0A71-4D1A-8C2D-617A4A0F9B8E}" type="presOf" srcId="{F1571FFA-FED8-4E40-845A-8F825874D46C}" destId="{D706F632-3637-4DF5-B1D0-4058EE9AC986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56B1FDD2-E7D2-41F9-A72C-21C1FDBDE8B3}" type="presOf" srcId="{28D65E16-7241-4C79-937B-8F593B5D3932}" destId="{38D09DA1-0B2F-4FA2-AC90-DC4F4CE55FF3}" srcOrd="1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0F812E1C-BC86-4EB6-BCC0-D795B5EEA1BE}" type="presOf" srcId="{DA3999D4-4BA8-4AFA-B8DA-19A72581C862}" destId="{C564B94F-668C-4AEF-8A2F-9756AD969A59}" srcOrd="1" destOrd="0" presId="urn:microsoft.com/office/officeart/2005/8/layout/list1"/>
    <dgm:cxn modelId="{E82D56FD-5108-4486-8A57-432BE1BE5E45}" type="presOf" srcId="{5B965893-5ABC-4163-891E-1DADC17E329F}" destId="{0C9D677E-1A70-4A6F-9257-5272C5186103}" srcOrd="0" destOrd="0" presId="urn:microsoft.com/office/officeart/2005/8/layout/list1"/>
    <dgm:cxn modelId="{8F9ABCB9-0C2B-48D6-9CC5-05D9620AAA2B}" type="presOf" srcId="{28D65E16-7241-4C79-937B-8F593B5D3932}" destId="{CEDD5AD0-A3FA-4D52-975E-E5D1D93FBAFB}" srcOrd="0" destOrd="0" presId="urn:microsoft.com/office/officeart/2005/8/layout/list1"/>
    <dgm:cxn modelId="{F527FEAB-FD42-4E40-AF3B-A62053DB0296}" type="presOf" srcId="{E90FA3DB-DAFD-4FEB-BA54-F234B865DBA0}" destId="{2E025529-651B-4BBA-83D9-55FA41C0BF7C}" srcOrd="1" destOrd="0" presId="urn:microsoft.com/office/officeart/2005/8/layout/list1"/>
    <dgm:cxn modelId="{E17B3AF4-3CF3-46D6-B1C6-9E3A99577564}" type="presOf" srcId="{DA3999D4-4BA8-4AFA-B8DA-19A72581C862}" destId="{9FEBCA5F-526E-4DC0-9F4D-920DAC486A83}" srcOrd="0" destOrd="0" presId="urn:microsoft.com/office/officeart/2005/8/layout/list1"/>
    <dgm:cxn modelId="{45D68AA0-160E-41FE-94B3-3C0CA66E0F1C}" type="presParOf" srcId="{D706F632-3637-4DF5-B1D0-4058EE9AC986}" destId="{621A0821-22A3-4B6E-A08D-668DC4BF1F90}" srcOrd="0" destOrd="0" presId="urn:microsoft.com/office/officeart/2005/8/layout/list1"/>
    <dgm:cxn modelId="{EA65DDA1-94CA-4006-A11D-AB3BB123429E}" type="presParOf" srcId="{621A0821-22A3-4B6E-A08D-668DC4BF1F90}" destId="{CEDD5AD0-A3FA-4D52-975E-E5D1D93FBAFB}" srcOrd="0" destOrd="0" presId="urn:microsoft.com/office/officeart/2005/8/layout/list1"/>
    <dgm:cxn modelId="{EA62CE47-28FE-43AF-9B74-98A825E08ED8}" type="presParOf" srcId="{621A0821-22A3-4B6E-A08D-668DC4BF1F90}" destId="{38D09DA1-0B2F-4FA2-AC90-DC4F4CE55FF3}" srcOrd="1" destOrd="0" presId="urn:microsoft.com/office/officeart/2005/8/layout/list1"/>
    <dgm:cxn modelId="{400832C2-F814-4BCD-965B-F99A37D557B7}" type="presParOf" srcId="{D706F632-3637-4DF5-B1D0-4058EE9AC986}" destId="{B490B90D-3973-40F3-9BDD-A0D426AF8AD3}" srcOrd="1" destOrd="0" presId="urn:microsoft.com/office/officeart/2005/8/layout/list1"/>
    <dgm:cxn modelId="{26A58311-8CEC-49A5-9CC4-9CD3EE4AAB5A}" type="presParOf" srcId="{D706F632-3637-4DF5-B1D0-4058EE9AC986}" destId="{0C9D677E-1A70-4A6F-9257-5272C5186103}" srcOrd="2" destOrd="0" presId="urn:microsoft.com/office/officeart/2005/8/layout/list1"/>
    <dgm:cxn modelId="{612B9FAE-40A3-43BA-A7A3-0FEAA2866C76}" type="presParOf" srcId="{D706F632-3637-4DF5-B1D0-4058EE9AC986}" destId="{09C601B5-7558-4813-A314-586BECCB28FE}" srcOrd="3" destOrd="0" presId="urn:microsoft.com/office/officeart/2005/8/layout/list1"/>
    <dgm:cxn modelId="{E3387D1F-6704-4A9A-AEEC-4152C2CC1A0C}" type="presParOf" srcId="{D706F632-3637-4DF5-B1D0-4058EE9AC986}" destId="{0EF87625-5CCA-4CA9-8CA5-4AAF73A84BD9}" srcOrd="4" destOrd="0" presId="urn:microsoft.com/office/officeart/2005/8/layout/list1"/>
    <dgm:cxn modelId="{875D799A-8B78-4973-9C72-98EA0CCCEE34}" type="presParOf" srcId="{0EF87625-5CCA-4CA9-8CA5-4AAF73A84BD9}" destId="{C24EAF79-921D-4D41-B06A-1AB003EDCA83}" srcOrd="0" destOrd="0" presId="urn:microsoft.com/office/officeart/2005/8/layout/list1"/>
    <dgm:cxn modelId="{B9A7A9FE-1FBB-4664-88DB-82D225655396}" type="presParOf" srcId="{0EF87625-5CCA-4CA9-8CA5-4AAF73A84BD9}" destId="{2E025529-651B-4BBA-83D9-55FA41C0BF7C}" srcOrd="1" destOrd="0" presId="urn:microsoft.com/office/officeart/2005/8/layout/list1"/>
    <dgm:cxn modelId="{C1E0CB35-B4A6-4159-B269-F43B3D6D514F}" type="presParOf" srcId="{D706F632-3637-4DF5-B1D0-4058EE9AC986}" destId="{48A5E841-8171-4D3D-9171-A710E181517E}" srcOrd="5" destOrd="0" presId="urn:microsoft.com/office/officeart/2005/8/layout/list1"/>
    <dgm:cxn modelId="{A2377F5B-5BEE-440A-8F64-898CD57A7C81}" type="presParOf" srcId="{D706F632-3637-4DF5-B1D0-4058EE9AC986}" destId="{F345AE1F-33EA-4EC4-BF6A-4ACD4D225C2A}" srcOrd="6" destOrd="0" presId="urn:microsoft.com/office/officeart/2005/8/layout/list1"/>
    <dgm:cxn modelId="{DED8CC36-3DE1-4C6B-87F1-EC51C9835A17}" type="presParOf" srcId="{D706F632-3637-4DF5-B1D0-4058EE9AC986}" destId="{D7339CDC-064A-4C27-A7C8-B1A1CAECCB44}" srcOrd="7" destOrd="0" presId="urn:microsoft.com/office/officeart/2005/8/layout/list1"/>
    <dgm:cxn modelId="{F48C9F90-5CA5-4DA9-8640-E2CBF821698B}" type="presParOf" srcId="{D706F632-3637-4DF5-B1D0-4058EE9AC986}" destId="{00472C5A-E2FE-42BF-A358-D69FE1CF027C}" srcOrd="8" destOrd="0" presId="urn:microsoft.com/office/officeart/2005/8/layout/list1"/>
    <dgm:cxn modelId="{C5FB8F69-D455-48AB-9D51-63AA0DB9B939}" type="presParOf" srcId="{00472C5A-E2FE-42BF-A358-D69FE1CF027C}" destId="{9FEBCA5F-526E-4DC0-9F4D-920DAC486A83}" srcOrd="0" destOrd="0" presId="urn:microsoft.com/office/officeart/2005/8/layout/list1"/>
    <dgm:cxn modelId="{CB01C696-2F15-4BE1-B2AF-BC99AEAFA519}" type="presParOf" srcId="{00472C5A-E2FE-42BF-A358-D69FE1CF027C}" destId="{C564B94F-668C-4AEF-8A2F-9756AD969A59}" srcOrd="1" destOrd="0" presId="urn:microsoft.com/office/officeart/2005/8/layout/list1"/>
    <dgm:cxn modelId="{B7B52C81-7D10-43C7-BDE0-578059BD627B}" type="presParOf" srcId="{D706F632-3637-4DF5-B1D0-4058EE9AC986}" destId="{86927B7C-2CD9-4D4E-9A49-CC7F6A282D6B}" srcOrd="9" destOrd="0" presId="urn:microsoft.com/office/officeart/2005/8/layout/list1"/>
    <dgm:cxn modelId="{E3F560C8-A888-471D-8905-692E7D9C1921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A1EADAD9-9C05-43D2-B684-950A69B5065D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とる２２</a:t>
          </a:r>
          <a:endParaRPr kumimoji="1" lang="ja-JP" altLang="en-US" dirty="0"/>
        </a:p>
      </dgm:t>
    </dgm:pt>
    <dgm:pt modelId="{C6857C65-35ED-4C70-BF41-C468E5870BF4}" type="parTrans" cxnId="{47E47593-0E95-43EA-AD2A-6F5B5126128C}">
      <dgm:prSet/>
      <dgm:spPr/>
    </dgm:pt>
    <dgm:pt modelId="{8B7D0CB4-161A-45BE-BBF4-2D1AB22C1274}" type="sibTrans" cxnId="{47E47593-0E95-43EA-AD2A-6F5B5126128C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CB8EA1-FE59-46A6-97E5-736E92165E19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82C21A7A-5C03-48A8-B0D2-1C56B33C57EC}" type="presOf" srcId="{E90FA3DB-DAFD-4FEB-BA54-F234B865DBA0}" destId="{C24EAF79-921D-4D41-B06A-1AB003EDCA83}" srcOrd="0" destOrd="0" presId="urn:microsoft.com/office/officeart/2005/8/layout/list1"/>
    <dgm:cxn modelId="{8DCFE700-4249-4A26-AE60-F8D7D1FA5F4E}" type="presOf" srcId="{F1571FFA-FED8-4E40-845A-8F825874D46C}" destId="{D706F632-3637-4DF5-B1D0-4058EE9AC986}" srcOrd="0" destOrd="0" presId="urn:microsoft.com/office/officeart/2005/8/layout/list1"/>
    <dgm:cxn modelId="{C2068D69-0050-41A3-931C-BAF8F68DCC73}" type="presOf" srcId="{E90FA3DB-DAFD-4FEB-BA54-F234B865DBA0}" destId="{2E025529-651B-4BBA-83D9-55FA41C0BF7C}" srcOrd="1" destOrd="0" presId="urn:microsoft.com/office/officeart/2005/8/layout/list1"/>
    <dgm:cxn modelId="{3FEDC077-AC92-4FA2-9CC6-0EC6DFCE92E4}" type="presOf" srcId="{A1EADAD9-9C05-43D2-B684-950A69B5065D}" destId="{0C9D677E-1A70-4A6F-9257-5272C5186103}" srcOrd="0" destOrd="0" presId="urn:microsoft.com/office/officeart/2005/8/layout/list1"/>
    <dgm:cxn modelId="{E884136D-5BDF-4B10-8765-C11CC331FB34}" type="presOf" srcId="{28D65E16-7241-4C79-937B-8F593B5D3932}" destId="{38D09DA1-0B2F-4FA2-AC90-DC4F4CE55FF3}" srcOrd="1" destOrd="0" presId="urn:microsoft.com/office/officeart/2005/8/layout/list1"/>
    <dgm:cxn modelId="{CD615472-C989-4EE3-938A-560C503C0009}" type="presOf" srcId="{28D65E16-7241-4C79-937B-8F593B5D3932}" destId="{CEDD5AD0-A3FA-4D52-975E-E5D1D93FBAFB}" srcOrd="0" destOrd="0" presId="urn:microsoft.com/office/officeart/2005/8/layout/list1"/>
    <dgm:cxn modelId="{47E47593-0E95-43EA-AD2A-6F5B5126128C}" srcId="{28D65E16-7241-4C79-937B-8F593B5D3932}" destId="{A1EADAD9-9C05-43D2-B684-950A69B5065D}" srcOrd="0" destOrd="0" parTransId="{C6857C65-35ED-4C70-BF41-C468E5870BF4}" sibTransId="{8B7D0CB4-161A-45BE-BBF4-2D1AB22C1274}"/>
    <dgm:cxn modelId="{E66B0B16-9EBF-452C-B3FC-A459C44706B8}" type="presOf" srcId="{DA3999D4-4BA8-4AFA-B8DA-19A72581C862}" destId="{9FEBCA5F-526E-4DC0-9F4D-920DAC486A83}" srcOrd="0" destOrd="0" presId="urn:microsoft.com/office/officeart/2005/8/layout/list1"/>
    <dgm:cxn modelId="{9B92C94D-BF42-4CAD-8C83-06B36A3FE310}" type="presParOf" srcId="{D706F632-3637-4DF5-B1D0-4058EE9AC986}" destId="{621A0821-22A3-4B6E-A08D-668DC4BF1F90}" srcOrd="0" destOrd="0" presId="urn:microsoft.com/office/officeart/2005/8/layout/list1"/>
    <dgm:cxn modelId="{09F36E5A-BED4-4BC0-B00C-DC27B944DDC8}" type="presParOf" srcId="{621A0821-22A3-4B6E-A08D-668DC4BF1F90}" destId="{CEDD5AD0-A3FA-4D52-975E-E5D1D93FBAFB}" srcOrd="0" destOrd="0" presId="urn:microsoft.com/office/officeart/2005/8/layout/list1"/>
    <dgm:cxn modelId="{D4463351-C357-4B83-A4F0-7AA2A671F81D}" type="presParOf" srcId="{621A0821-22A3-4B6E-A08D-668DC4BF1F90}" destId="{38D09DA1-0B2F-4FA2-AC90-DC4F4CE55FF3}" srcOrd="1" destOrd="0" presId="urn:microsoft.com/office/officeart/2005/8/layout/list1"/>
    <dgm:cxn modelId="{8CC5052A-B125-4C66-8919-979E132BE6A6}" type="presParOf" srcId="{D706F632-3637-4DF5-B1D0-4058EE9AC986}" destId="{B490B90D-3973-40F3-9BDD-A0D426AF8AD3}" srcOrd="1" destOrd="0" presId="urn:microsoft.com/office/officeart/2005/8/layout/list1"/>
    <dgm:cxn modelId="{6791C19D-5F1A-4721-8632-5579EAC4ECAD}" type="presParOf" srcId="{D706F632-3637-4DF5-B1D0-4058EE9AC986}" destId="{0C9D677E-1A70-4A6F-9257-5272C5186103}" srcOrd="2" destOrd="0" presId="urn:microsoft.com/office/officeart/2005/8/layout/list1"/>
    <dgm:cxn modelId="{F4949456-8537-4BC5-8777-55778FAAD806}" type="presParOf" srcId="{D706F632-3637-4DF5-B1D0-4058EE9AC986}" destId="{09C601B5-7558-4813-A314-586BECCB28FE}" srcOrd="3" destOrd="0" presId="urn:microsoft.com/office/officeart/2005/8/layout/list1"/>
    <dgm:cxn modelId="{313F1ABD-277C-4F57-BFEB-2D61CDB4667E}" type="presParOf" srcId="{D706F632-3637-4DF5-B1D0-4058EE9AC986}" destId="{0EF87625-5CCA-4CA9-8CA5-4AAF73A84BD9}" srcOrd="4" destOrd="0" presId="urn:microsoft.com/office/officeart/2005/8/layout/list1"/>
    <dgm:cxn modelId="{D4655AF1-1C5E-4370-A388-9C95EC7B1B4D}" type="presParOf" srcId="{0EF87625-5CCA-4CA9-8CA5-4AAF73A84BD9}" destId="{C24EAF79-921D-4D41-B06A-1AB003EDCA83}" srcOrd="0" destOrd="0" presId="urn:microsoft.com/office/officeart/2005/8/layout/list1"/>
    <dgm:cxn modelId="{105F5DCE-EC24-4EFD-88AD-A4A54608700A}" type="presParOf" srcId="{0EF87625-5CCA-4CA9-8CA5-4AAF73A84BD9}" destId="{2E025529-651B-4BBA-83D9-55FA41C0BF7C}" srcOrd="1" destOrd="0" presId="urn:microsoft.com/office/officeart/2005/8/layout/list1"/>
    <dgm:cxn modelId="{96FB33E8-3D39-42D7-A3A3-C475F01281D1}" type="presParOf" srcId="{D706F632-3637-4DF5-B1D0-4058EE9AC986}" destId="{48A5E841-8171-4D3D-9171-A710E181517E}" srcOrd="5" destOrd="0" presId="urn:microsoft.com/office/officeart/2005/8/layout/list1"/>
    <dgm:cxn modelId="{1F2D6D42-BBFF-4E89-A109-C9A177D59B34}" type="presParOf" srcId="{D706F632-3637-4DF5-B1D0-4058EE9AC986}" destId="{F345AE1F-33EA-4EC4-BF6A-4ACD4D225C2A}" srcOrd="6" destOrd="0" presId="urn:microsoft.com/office/officeart/2005/8/layout/list1"/>
    <dgm:cxn modelId="{C29CE2EB-E33B-4028-9FEA-E9C1AF52A83F}" type="presParOf" srcId="{D706F632-3637-4DF5-B1D0-4058EE9AC986}" destId="{D7339CDC-064A-4C27-A7C8-B1A1CAECCB44}" srcOrd="7" destOrd="0" presId="urn:microsoft.com/office/officeart/2005/8/layout/list1"/>
    <dgm:cxn modelId="{C6B56D42-87AD-4C19-B725-9864DE9EC382}" type="presParOf" srcId="{D706F632-3637-4DF5-B1D0-4058EE9AC986}" destId="{00472C5A-E2FE-42BF-A358-D69FE1CF027C}" srcOrd="8" destOrd="0" presId="urn:microsoft.com/office/officeart/2005/8/layout/list1"/>
    <dgm:cxn modelId="{80D251C8-193D-4641-9570-01C6F58BC671}" type="presParOf" srcId="{00472C5A-E2FE-42BF-A358-D69FE1CF027C}" destId="{9FEBCA5F-526E-4DC0-9F4D-920DAC486A83}" srcOrd="0" destOrd="0" presId="urn:microsoft.com/office/officeart/2005/8/layout/list1"/>
    <dgm:cxn modelId="{65E4BA2F-988F-4229-B906-28D8C97D37CE}" type="presParOf" srcId="{00472C5A-E2FE-42BF-A358-D69FE1CF027C}" destId="{C564B94F-668C-4AEF-8A2F-9756AD969A59}" srcOrd="1" destOrd="0" presId="urn:microsoft.com/office/officeart/2005/8/layout/list1"/>
    <dgm:cxn modelId="{232F09B3-853A-4F7D-80D1-725BDBA380AF}" type="presParOf" srcId="{D706F632-3637-4DF5-B1D0-4058EE9AC986}" destId="{86927B7C-2CD9-4D4E-9A49-CC7F6A282D6B}" srcOrd="9" destOrd="0" presId="urn:microsoft.com/office/officeart/2005/8/layout/list1"/>
    <dgm:cxn modelId="{1C15C1CC-90A3-4635-9FEE-6E32D5059F70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33D83D02-D975-404C-BB0D-268D2F201D4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とる２３</a:t>
          </a:r>
          <a:endParaRPr kumimoji="1" lang="ja-JP" altLang="en-US" dirty="0"/>
        </a:p>
      </dgm:t>
    </dgm:pt>
    <dgm:pt modelId="{2FD55C16-51E3-4789-879A-F61721D883EF}" type="parTrans" cxnId="{CE0589EC-B99C-49E8-8103-2DD461A7C2AF}">
      <dgm:prSet/>
      <dgm:spPr/>
    </dgm:pt>
    <dgm:pt modelId="{77DAC6E4-4764-4914-9944-7F961E6346BC}" type="sibTrans" cxnId="{CE0589EC-B99C-49E8-8103-2DD461A7C2AF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2D6323E5-B38B-43F6-8C9C-041278634121}" type="presOf" srcId="{28D65E16-7241-4C79-937B-8F593B5D3932}" destId="{38D09DA1-0B2F-4FA2-AC90-DC4F4CE55FF3}" srcOrd="1" destOrd="0" presId="urn:microsoft.com/office/officeart/2005/8/layout/list1"/>
    <dgm:cxn modelId="{AC93DBA9-D369-48B2-863F-B45F26E36F08}" type="presOf" srcId="{DA3999D4-4BA8-4AFA-B8DA-19A72581C862}" destId="{9FEBCA5F-526E-4DC0-9F4D-920DAC486A83}" srcOrd="0" destOrd="0" presId="urn:microsoft.com/office/officeart/2005/8/layout/list1"/>
    <dgm:cxn modelId="{D2877420-C359-45ED-8321-ECA204CFA720}" type="presOf" srcId="{DA3999D4-4BA8-4AFA-B8DA-19A72581C862}" destId="{C564B94F-668C-4AEF-8A2F-9756AD969A59}" srcOrd="1" destOrd="0" presId="urn:microsoft.com/office/officeart/2005/8/layout/list1"/>
    <dgm:cxn modelId="{2CD2B6BC-44D0-4E4D-84BD-16E1786F74DB}" type="presOf" srcId="{E90FA3DB-DAFD-4FEB-BA54-F234B865DBA0}" destId="{C24EAF79-921D-4D41-B06A-1AB003EDCA83}" srcOrd="0" destOrd="0" presId="urn:microsoft.com/office/officeart/2005/8/layout/list1"/>
    <dgm:cxn modelId="{B9FEC705-E5FF-438E-AEF0-E864DCB411DB}" type="presOf" srcId="{E90FA3DB-DAFD-4FEB-BA54-F234B865DBA0}" destId="{2E025529-651B-4BBA-83D9-55FA41C0BF7C}" srcOrd="1" destOrd="0" presId="urn:microsoft.com/office/officeart/2005/8/layout/list1"/>
    <dgm:cxn modelId="{F9F914D5-AAD1-42FD-AD6E-15E8F565F1F7}" type="presOf" srcId="{F1571FFA-FED8-4E40-845A-8F825874D46C}" destId="{D706F632-3637-4DF5-B1D0-4058EE9AC986}" srcOrd="0" destOrd="0" presId="urn:microsoft.com/office/officeart/2005/8/layout/list1"/>
    <dgm:cxn modelId="{CE0589EC-B99C-49E8-8103-2DD461A7C2AF}" srcId="{28D65E16-7241-4C79-937B-8F593B5D3932}" destId="{33D83D02-D975-404C-BB0D-268D2F201D4F}" srcOrd="0" destOrd="0" parTransId="{2FD55C16-51E3-4789-879A-F61721D883EF}" sibTransId="{77DAC6E4-4764-4914-9944-7F961E6346BC}"/>
    <dgm:cxn modelId="{D3ECE835-979B-407C-AA8E-87F910F1867E}" type="presOf" srcId="{33D83D02-D975-404C-BB0D-268D2F201D4F}" destId="{0C9D677E-1A70-4A6F-9257-5272C5186103}" srcOrd="0" destOrd="0" presId="urn:microsoft.com/office/officeart/2005/8/layout/list1"/>
    <dgm:cxn modelId="{1D93686C-3E67-4AA4-AD62-4C99FA0675E3}" type="presOf" srcId="{28D65E16-7241-4C79-937B-8F593B5D3932}" destId="{CEDD5AD0-A3FA-4D52-975E-E5D1D93FBAFB}" srcOrd="0" destOrd="0" presId="urn:microsoft.com/office/officeart/2005/8/layout/list1"/>
    <dgm:cxn modelId="{DF778769-0D0F-4A00-8CF8-57EE46701213}" type="presParOf" srcId="{D706F632-3637-4DF5-B1D0-4058EE9AC986}" destId="{621A0821-22A3-4B6E-A08D-668DC4BF1F90}" srcOrd="0" destOrd="0" presId="urn:microsoft.com/office/officeart/2005/8/layout/list1"/>
    <dgm:cxn modelId="{C41B6DDE-4D40-4818-BE94-3EC0493CAC5F}" type="presParOf" srcId="{621A0821-22A3-4B6E-A08D-668DC4BF1F90}" destId="{CEDD5AD0-A3FA-4D52-975E-E5D1D93FBAFB}" srcOrd="0" destOrd="0" presId="urn:microsoft.com/office/officeart/2005/8/layout/list1"/>
    <dgm:cxn modelId="{8D4FEA0B-D453-4B08-952E-5E3C945C95FD}" type="presParOf" srcId="{621A0821-22A3-4B6E-A08D-668DC4BF1F90}" destId="{38D09DA1-0B2F-4FA2-AC90-DC4F4CE55FF3}" srcOrd="1" destOrd="0" presId="urn:microsoft.com/office/officeart/2005/8/layout/list1"/>
    <dgm:cxn modelId="{6458B904-1D56-42D5-AD22-3725DCDC7AFA}" type="presParOf" srcId="{D706F632-3637-4DF5-B1D0-4058EE9AC986}" destId="{B490B90D-3973-40F3-9BDD-A0D426AF8AD3}" srcOrd="1" destOrd="0" presId="urn:microsoft.com/office/officeart/2005/8/layout/list1"/>
    <dgm:cxn modelId="{B12F0381-78B7-4340-87EC-E358ECD09A0F}" type="presParOf" srcId="{D706F632-3637-4DF5-B1D0-4058EE9AC986}" destId="{0C9D677E-1A70-4A6F-9257-5272C5186103}" srcOrd="2" destOrd="0" presId="urn:microsoft.com/office/officeart/2005/8/layout/list1"/>
    <dgm:cxn modelId="{448CD490-1A31-4694-8487-22C295911332}" type="presParOf" srcId="{D706F632-3637-4DF5-B1D0-4058EE9AC986}" destId="{09C601B5-7558-4813-A314-586BECCB28FE}" srcOrd="3" destOrd="0" presId="urn:microsoft.com/office/officeart/2005/8/layout/list1"/>
    <dgm:cxn modelId="{B9CD5157-8BAF-4DCC-87FC-C2FB6EB4A562}" type="presParOf" srcId="{D706F632-3637-4DF5-B1D0-4058EE9AC986}" destId="{0EF87625-5CCA-4CA9-8CA5-4AAF73A84BD9}" srcOrd="4" destOrd="0" presId="urn:microsoft.com/office/officeart/2005/8/layout/list1"/>
    <dgm:cxn modelId="{211B271C-B809-4C7E-8545-EDD8010B2489}" type="presParOf" srcId="{0EF87625-5CCA-4CA9-8CA5-4AAF73A84BD9}" destId="{C24EAF79-921D-4D41-B06A-1AB003EDCA83}" srcOrd="0" destOrd="0" presId="urn:microsoft.com/office/officeart/2005/8/layout/list1"/>
    <dgm:cxn modelId="{FE10CE8E-ADFC-4E55-B01F-86A220CFF77B}" type="presParOf" srcId="{0EF87625-5CCA-4CA9-8CA5-4AAF73A84BD9}" destId="{2E025529-651B-4BBA-83D9-55FA41C0BF7C}" srcOrd="1" destOrd="0" presId="urn:microsoft.com/office/officeart/2005/8/layout/list1"/>
    <dgm:cxn modelId="{9A8A3B39-7DBD-4733-9FD9-4E2793C60357}" type="presParOf" srcId="{D706F632-3637-4DF5-B1D0-4058EE9AC986}" destId="{48A5E841-8171-4D3D-9171-A710E181517E}" srcOrd="5" destOrd="0" presId="urn:microsoft.com/office/officeart/2005/8/layout/list1"/>
    <dgm:cxn modelId="{B959F981-002E-414D-AE3B-B30CAFFC789E}" type="presParOf" srcId="{D706F632-3637-4DF5-B1D0-4058EE9AC986}" destId="{F345AE1F-33EA-4EC4-BF6A-4ACD4D225C2A}" srcOrd="6" destOrd="0" presId="urn:microsoft.com/office/officeart/2005/8/layout/list1"/>
    <dgm:cxn modelId="{F3EE5086-C5E2-411A-84FB-AEDEBB5A5E0B}" type="presParOf" srcId="{D706F632-3637-4DF5-B1D0-4058EE9AC986}" destId="{D7339CDC-064A-4C27-A7C8-B1A1CAECCB44}" srcOrd="7" destOrd="0" presId="urn:microsoft.com/office/officeart/2005/8/layout/list1"/>
    <dgm:cxn modelId="{6F164B66-8E04-49A4-BE89-B807FCF08E37}" type="presParOf" srcId="{D706F632-3637-4DF5-B1D0-4058EE9AC986}" destId="{00472C5A-E2FE-42BF-A358-D69FE1CF027C}" srcOrd="8" destOrd="0" presId="urn:microsoft.com/office/officeart/2005/8/layout/list1"/>
    <dgm:cxn modelId="{FF535A1F-112D-4BEB-88FA-75D01E847660}" type="presParOf" srcId="{00472C5A-E2FE-42BF-A358-D69FE1CF027C}" destId="{9FEBCA5F-526E-4DC0-9F4D-920DAC486A83}" srcOrd="0" destOrd="0" presId="urn:microsoft.com/office/officeart/2005/8/layout/list1"/>
    <dgm:cxn modelId="{24A2D512-8C9F-4992-AC0D-CB52BE6A2F51}" type="presParOf" srcId="{00472C5A-E2FE-42BF-A358-D69FE1CF027C}" destId="{C564B94F-668C-4AEF-8A2F-9756AD969A59}" srcOrd="1" destOrd="0" presId="urn:microsoft.com/office/officeart/2005/8/layout/list1"/>
    <dgm:cxn modelId="{A1C4FA24-E4BC-494E-88F8-FFFE4B3FEEA7}" type="presParOf" srcId="{D706F632-3637-4DF5-B1D0-4058EE9AC986}" destId="{86927B7C-2CD9-4D4E-9A49-CC7F6A282D6B}" srcOrd="9" destOrd="0" presId="urn:microsoft.com/office/officeart/2005/8/layout/list1"/>
    <dgm:cxn modelId="{5A6A84D2-84AE-4B3A-8A0F-4D63F1554F84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E793C8E9-7AD2-4205-B3F5-87FC6BE923D8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とる２４</a:t>
          </a:r>
          <a:endParaRPr kumimoji="1" lang="ja-JP" altLang="en-US" dirty="0"/>
        </a:p>
      </dgm:t>
    </dgm:pt>
    <dgm:pt modelId="{DAAA8B91-787A-41A0-8FF5-1FE980160FBE}" type="parTrans" cxnId="{EB480DC6-3859-49A1-B62F-1E87A6033831}">
      <dgm:prSet/>
      <dgm:spPr/>
    </dgm:pt>
    <dgm:pt modelId="{1736367D-8F6E-44BA-8DC0-2250E7D35AA7}" type="sibTrans" cxnId="{EB480DC6-3859-49A1-B62F-1E87A603383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DB16837B-4541-4E99-A537-85A5DFE7FBA5}" type="presOf" srcId="{DA3999D4-4BA8-4AFA-B8DA-19A72581C862}" destId="{9FEBCA5F-526E-4DC0-9F4D-920DAC486A8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A29587D-14E5-4B88-A850-D4EF85A4CCD4}" type="presOf" srcId="{E90FA3DB-DAFD-4FEB-BA54-F234B865DBA0}" destId="{C24EAF79-921D-4D41-B06A-1AB003EDCA83}" srcOrd="0" destOrd="0" presId="urn:microsoft.com/office/officeart/2005/8/layout/list1"/>
    <dgm:cxn modelId="{EB480DC6-3859-49A1-B62F-1E87A6033831}" srcId="{28D65E16-7241-4C79-937B-8F593B5D3932}" destId="{E793C8E9-7AD2-4205-B3F5-87FC6BE923D8}" srcOrd="0" destOrd="0" parTransId="{DAAA8B91-787A-41A0-8FF5-1FE980160FBE}" sibTransId="{1736367D-8F6E-44BA-8DC0-2250E7D35AA7}"/>
    <dgm:cxn modelId="{D8A66A5F-5EC5-42C2-AC3A-3DE095DD7AF2}" type="presOf" srcId="{28D65E16-7241-4C79-937B-8F593B5D3932}" destId="{38D09DA1-0B2F-4FA2-AC90-DC4F4CE55FF3}" srcOrd="1" destOrd="0" presId="urn:microsoft.com/office/officeart/2005/8/layout/list1"/>
    <dgm:cxn modelId="{CFBF65F9-ACD3-46B5-92B4-653CA093682D}" type="presOf" srcId="{E793C8E9-7AD2-4205-B3F5-87FC6BE923D8}" destId="{0C9D677E-1A70-4A6F-9257-5272C5186103}" srcOrd="0" destOrd="0" presId="urn:microsoft.com/office/officeart/2005/8/layout/list1"/>
    <dgm:cxn modelId="{E683819C-B676-4804-A1CC-FF01DB8D9153}" type="presOf" srcId="{28D65E16-7241-4C79-937B-8F593B5D3932}" destId="{CEDD5AD0-A3FA-4D52-975E-E5D1D93FBAFB}" srcOrd="0" destOrd="0" presId="urn:microsoft.com/office/officeart/2005/8/layout/list1"/>
    <dgm:cxn modelId="{AFDAAE82-542C-4D87-A331-005FCC7D74AA}" type="presOf" srcId="{E90FA3DB-DAFD-4FEB-BA54-F234B865DBA0}" destId="{2E025529-651B-4BBA-83D9-55FA41C0BF7C}" srcOrd="1" destOrd="0" presId="urn:microsoft.com/office/officeart/2005/8/layout/list1"/>
    <dgm:cxn modelId="{D5D73DB7-4E98-4C59-B44D-80B7AB5F8120}" type="presOf" srcId="{DA3999D4-4BA8-4AFA-B8DA-19A72581C862}" destId="{C564B94F-668C-4AEF-8A2F-9756AD969A59}" srcOrd="1" destOrd="0" presId="urn:microsoft.com/office/officeart/2005/8/layout/list1"/>
    <dgm:cxn modelId="{AF8CA14B-50E1-41BF-8B17-B8D80EC49795}" type="presOf" srcId="{F1571FFA-FED8-4E40-845A-8F825874D46C}" destId="{D706F632-3637-4DF5-B1D0-4058EE9AC986}" srcOrd="0" destOrd="0" presId="urn:microsoft.com/office/officeart/2005/8/layout/list1"/>
    <dgm:cxn modelId="{AAB036F3-CAC2-45C2-B96C-9E348BF983C9}" type="presParOf" srcId="{D706F632-3637-4DF5-B1D0-4058EE9AC986}" destId="{621A0821-22A3-4B6E-A08D-668DC4BF1F90}" srcOrd="0" destOrd="0" presId="urn:microsoft.com/office/officeart/2005/8/layout/list1"/>
    <dgm:cxn modelId="{67F570FC-720D-4500-9E9C-CE4229A26EB8}" type="presParOf" srcId="{621A0821-22A3-4B6E-A08D-668DC4BF1F90}" destId="{CEDD5AD0-A3FA-4D52-975E-E5D1D93FBAFB}" srcOrd="0" destOrd="0" presId="urn:microsoft.com/office/officeart/2005/8/layout/list1"/>
    <dgm:cxn modelId="{61DA8E62-7708-4669-9FC0-6CA6A61CC24D}" type="presParOf" srcId="{621A0821-22A3-4B6E-A08D-668DC4BF1F90}" destId="{38D09DA1-0B2F-4FA2-AC90-DC4F4CE55FF3}" srcOrd="1" destOrd="0" presId="urn:microsoft.com/office/officeart/2005/8/layout/list1"/>
    <dgm:cxn modelId="{01F0F8F2-A49C-4BB5-B94D-DD4ADA28A5E0}" type="presParOf" srcId="{D706F632-3637-4DF5-B1D0-4058EE9AC986}" destId="{B490B90D-3973-40F3-9BDD-A0D426AF8AD3}" srcOrd="1" destOrd="0" presId="urn:microsoft.com/office/officeart/2005/8/layout/list1"/>
    <dgm:cxn modelId="{50D86D7B-06F6-414A-8352-C3F16D59E445}" type="presParOf" srcId="{D706F632-3637-4DF5-B1D0-4058EE9AC986}" destId="{0C9D677E-1A70-4A6F-9257-5272C5186103}" srcOrd="2" destOrd="0" presId="urn:microsoft.com/office/officeart/2005/8/layout/list1"/>
    <dgm:cxn modelId="{242773EC-EE08-4AEC-BDEB-3CB94909FEDA}" type="presParOf" srcId="{D706F632-3637-4DF5-B1D0-4058EE9AC986}" destId="{09C601B5-7558-4813-A314-586BECCB28FE}" srcOrd="3" destOrd="0" presId="urn:microsoft.com/office/officeart/2005/8/layout/list1"/>
    <dgm:cxn modelId="{86B777B9-6FCD-424B-BFAB-13C54CC913D6}" type="presParOf" srcId="{D706F632-3637-4DF5-B1D0-4058EE9AC986}" destId="{0EF87625-5CCA-4CA9-8CA5-4AAF73A84BD9}" srcOrd="4" destOrd="0" presId="urn:microsoft.com/office/officeart/2005/8/layout/list1"/>
    <dgm:cxn modelId="{51E1FC14-42EC-45CA-B52F-F75D18A49CFD}" type="presParOf" srcId="{0EF87625-5CCA-4CA9-8CA5-4AAF73A84BD9}" destId="{C24EAF79-921D-4D41-B06A-1AB003EDCA83}" srcOrd="0" destOrd="0" presId="urn:microsoft.com/office/officeart/2005/8/layout/list1"/>
    <dgm:cxn modelId="{487794F8-570A-457D-BBE8-15177357D31D}" type="presParOf" srcId="{0EF87625-5CCA-4CA9-8CA5-4AAF73A84BD9}" destId="{2E025529-651B-4BBA-83D9-55FA41C0BF7C}" srcOrd="1" destOrd="0" presId="urn:microsoft.com/office/officeart/2005/8/layout/list1"/>
    <dgm:cxn modelId="{A1D2334B-890E-4879-87FA-4BB1232D8E4E}" type="presParOf" srcId="{D706F632-3637-4DF5-B1D0-4058EE9AC986}" destId="{48A5E841-8171-4D3D-9171-A710E181517E}" srcOrd="5" destOrd="0" presId="urn:microsoft.com/office/officeart/2005/8/layout/list1"/>
    <dgm:cxn modelId="{B0F1A753-0AA0-4EC0-B006-8E783A221CBD}" type="presParOf" srcId="{D706F632-3637-4DF5-B1D0-4058EE9AC986}" destId="{F345AE1F-33EA-4EC4-BF6A-4ACD4D225C2A}" srcOrd="6" destOrd="0" presId="urn:microsoft.com/office/officeart/2005/8/layout/list1"/>
    <dgm:cxn modelId="{8FA242D5-D7C4-4B02-89F5-206BBC9EE160}" type="presParOf" srcId="{D706F632-3637-4DF5-B1D0-4058EE9AC986}" destId="{D7339CDC-064A-4C27-A7C8-B1A1CAECCB44}" srcOrd="7" destOrd="0" presId="urn:microsoft.com/office/officeart/2005/8/layout/list1"/>
    <dgm:cxn modelId="{C74D4F71-2F4D-498E-BA2D-A115E61A1546}" type="presParOf" srcId="{D706F632-3637-4DF5-B1D0-4058EE9AC986}" destId="{00472C5A-E2FE-42BF-A358-D69FE1CF027C}" srcOrd="8" destOrd="0" presId="urn:microsoft.com/office/officeart/2005/8/layout/list1"/>
    <dgm:cxn modelId="{7D217509-41AC-460A-9F56-113D6EA49583}" type="presParOf" srcId="{00472C5A-E2FE-42BF-A358-D69FE1CF027C}" destId="{9FEBCA5F-526E-4DC0-9F4D-920DAC486A83}" srcOrd="0" destOrd="0" presId="urn:microsoft.com/office/officeart/2005/8/layout/list1"/>
    <dgm:cxn modelId="{CFF9ED5E-2D51-4904-8BCC-3242D70350C9}" type="presParOf" srcId="{00472C5A-E2FE-42BF-A358-D69FE1CF027C}" destId="{C564B94F-668C-4AEF-8A2F-9756AD969A59}" srcOrd="1" destOrd="0" presId="urn:microsoft.com/office/officeart/2005/8/layout/list1"/>
    <dgm:cxn modelId="{C495AF3D-D844-47C0-82E1-70CB236484AC}" type="presParOf" srcId="{D706F632-3637-4DF5-B1D0-4058EE9AC986}" destId="{86927B7C-2CD9-4D4E-9A49-CC7F6A282D6B}" srcOrd="9" destOrd="0" presId="urn:microsoft.com/office/officeart/2005/8/layout/list1"/>
    <dgm:cxn modelId="{F9DCBED3-2AF1-4B62-A2EA-58E8F69A3DFE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25B239CC-AF22-4064-A804-B67E020AF489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とる２５</a:t>
          </a:r>
          <a:endParaRPr kumimoji="1" lang="ja-JP" altLang="en-US" dirty="0"/>
        </a:p>
      </dgm:t>
    </dgm:pt>
    <dgm:pt modelId="{5042A436-5BEF-40EB-91B8-97FD96429DB8}" type="parTrans" cxnId="{21671997-F29D-4817-8023-DFBB04FB8FC0}">
      <dgm:prSet/>
      <dgm:spPr/>
    </dgm:pt>
    <dgm:pt modelId="{804C7200-7B3E-41AA-A412-DD417FE2A419}" type="sibTrans" cxnId="{21671997-F29D-4817-8023-DFBB04FB8FC0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432E5A-2A55-4CBE-939C-3695E7706B91}" type="presOf" srcId="{28D65E16-7241-4C79-937B-8F593B5D3932}" destId="{CEDD5AD0-A3FA-4D52-975E-E5D1D93FBAFB}" srcOrd="0" destOrd="0" presId="urn:microsoft.com/office/officeart/2005/8/layout/list1"/>
    <dgm:cxn modelId="{DA01507B-CF53-4348-B620-8F131DCB8029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06E8A53-C2B3-412F-B686-98D7252A0171}" type="presOf" srcId="{DA3999D4-4BA8-4AFA-B8DA-19A72581C862}" destId="{C564B94F-668C-4AEF-8A2F-9756AD969A59}" srcOrd="1" destOrd="0" presId="urn:microsoft.com/office/officeart/2005/8/layout/list1"/>
    <dgm:cxn modelId="{F5729601-891F-485B-80D4-73263FB7087E}" type="presOf" srcId="{E90FA3DB-DAFD-4FEB-BA54-F234B865DBA0}" destId="{2E025529-651B-4BBA-83D9-55FA41C0BF7C}" srcOrd="1" destOrd="0" presId="urn:microsoft.com/office/officeart/2005/8/layout/list1"/>
    <dgm:cxn modelId="{970B28A0-B675-466F-BB97-ECCDE7BFC0AA}" type="presOf" srcId="{25B239CC-AF22-4064-A804-B67E020AF489}" destId="{0C9D677E-1A70-4A6F-9257-5272C5186103}" srcOrd="0" destOrd="0" presId="urn:microsoft.com/office/officeart/2005/8/layout/list1"/>
    <dgm:cxn modelId="{7F949761-5701-456D-9F05-2ABB05C426DB}" type="presOf" srcId="{E90FA3DB-DAFD-4FEB-BA54-F234B865DBA0}" destId="{C24EAF79-921D-4D41-B06A-1AB003EDCA83}" srcOrd="0" destOrd="0" presId="urn:microsoft.com/office/officeart/2005/8/layout/list1"/>
    <dgm:cxn modelId="{80303406-70A7-4D6B-9DD5-B9651BCD3571}" type="presOf" srcId="{28D65E16-7241-4C79-937B-8F593B5D3932}" destId="{38D09DA1-0B2F-4FA2-AC90-DC4F4CE55FF3}" srcOrd="1" destOrd="0" presId="urn:microsoft.com/office/officeart/2005/8/layout/list1"/>
    <dgm:cxn modelId="{21671997-F29D-4817-8023-DFBB04FB8FC0}" srcId="{28D65E16-7241-4C79-937B-8F593B5D3932}" destId="{25B239CC-AF22-4064-A804-B67E020AF489}" srcOrd="0" destOrd="0" parTransId="{5042A436-5BEF-40EB-91B8-97FD96429DB8}" sibTransId="{804C7200-7B3E-41AA-A412-DD417FE2A419}"/>
    <dgm:cxn modelId="{BA51FDFB-2AD6-4E00-8492-1D20A5A453B9}" type="presOf" srcId="{F1571FFA-FED8-4E40-845A-8F825874D46C}" destId="{D706F632-3637-4DF5-B1D0-4058EE9AC986}" srcOrd="0" destOrd="0" presId="urn:microsoft.com/office/officeart/2005/8/layout/list1"/>
    <dgm:cxn modelId="{37BF36BE-39FC-4640-8176-3A79862216B9}" type="presParOf" srcId="{D706F632-3637-4DF5-B1D0-4058EE9AC986}" destId="{621A0821-22A3-4B6E-A08D-668DC4BF1F90}" srcOrd="0" destOrd="0" presId="urn:microsoft.com/office/officeart/2005/8/layout/list1"/>
    <dgm:cxn modelId="{60222476-5ED7-4219-879B-4CF4577657EE}" type="presParOf" srcId="{621A0821-22A3-4B6E-A08D-668DC4BF1F90}" destId="{CEDD5AD0-A3FA-4D52-975E-E5D1D93FBAFB}" srcOrd="0" destOrd="0" presId="urn:microsoft.com/office/officeart/2005/8/layout/list1"/>
    <dgm:cxn modelId="{8F942FCD-7FC3-4088-8F90-58F5CD8C8AF1}" type="presParOf" srcId="{621A0821-22A3-4B6E-A08D-668DC4BF1F90}" destId="{38D09DA1-0B2F-4FA2-AC90-DC4F4CE55FF3}" srcOrd="1" destOrd="0" presId="urn:microsoft.com/office/officeart/2005/8/layout/list1"/>
    <dgm:cxn modelId="{E5C8CB4E-EA8F-43A8-AF2D-D021FCD8CBF5}" type="presParOf" srcId="{D706F632-3637-4DF5-B1D0-4058EE9AC986}" destId="{B490B90D-3973-40F3-9BDD-A0D426AF8AD3}" srcOrd="1" destOrd="0" presId="urn:microsoft.com/office/officeart/2005/8/layout/list1"/>
    <dgm:cxn modelId="{AF565496-1158-4E82-A447-7C6FB2B90692}" type="presParOf" srcId="{D706F632-3637-4DF5-B1D0-4058EE9AC986}" destId="{0C9D677E-1A70-4A6F-9257-5272C5186103}" srcOrd="2" destOrd="0" presId="urn:microsoft.com/office/officeart/2005/8/layout/list1"/>
    <dgm:cxn modelId="{52E089DF-0009-4CBA-B618-A37758635423}" type="presParOf" srcId="{D706F632-3637-4DF5-B1D0-4058EE9AC986}" destId="{09C601B5-7558-4813-A314-586BECCB28FE}" srcOrd="3" destOrd="0" presId="urn:microsoft.com/office/officeart/2005/8/layout/list1"/>
    <dgm:cxn modelId="{5BFF1730-BC59-4616-8B8B-690425AA6E37}" type="presParOf" srcId="{D706F632-3637-4DF5-B1D0-4058EE9AC986}" destId="{0EF87625-5CCA-4CA9-8CA5-4AAF73A84BD9}" srcOrd="4" destOrd="0" presId="urn:microsoft.com/office/officeart/2005/8/layout/list1"/>
    <dgm:cxn modelId="{A032DA18-529C-4D66-94E2-E5DEB9083D43}" type="presParOf" srcId="{0EF87625-5CCA-4CA9-8CA5-4AAF73A84BD9}" destId="{C24EAF79-921D-4D41-B06A-1AB003EDCA83}" srcOrd="0" destOrd="0" presId="urn:microsoft.com/office/officeart/2005/8/layout/list1"/>
    <dgm:cxn modelId="{257511EF-326F-4936-AB3F-55DAD7CC9A07}" type="presParOf" srcId="{0EF87625-5CCA-4CA9-8CA5-4AAF73A84BD9}" destId="{2E025529-651B-4BBA-83D9-55FA41C0BF7C}" srcOrd="1" destOrd="0" presId="urn:microsoft.com/office/officeart/2005/8/layout/list1"/>
    <dgm:cxn modelId="{85CAF931-7D64-4D58-B440-A7CCCF385AF4}" type="presParOf" srcId="{D706F632-3637-4DF5-B1D0-4058EE9AC986}" destId="{48A5E841-8171-4D3D-9171-A710E181517E}" srcOrd="5" destOrd="0" presId="urn:microsoft.com/office/officeart/2005/8/layout/list1"/>
    <dgm:cxn modelId="{801508F5-941B-4301-9F52-B247929A0F4F}" type="presParOf" srcId="{D706F632-3637-4DF5-B1D0-4058EE9AC986}" destId="{F345AE1F-33EA-4EC4-BF6A-4ACD4D225C2A}" srcOrd="6" destOrd="0" presId="urn:microsoft.com/office/officeart/2005/8/layout/list1"/>
    <dgm:cxn modelId="{2BAE52FC-6ECE-4E38-ADA9-1D85846232B7}" type="presParOf" srcId="{D706F632-3637-4DF5-B1D0-4058EE9AC986}" destId="{D7339CDC-064A-4C27-A7C8-B1A1CAECCB44}" srcOrd="7" destOrd="0" presId="urn:microsoft.com/office/officeart/2005/8/layout/list1"/>
    <dgm:cxn modelId="{E1B1DDF6-1A8B-4646-B908-6B6AF270CE4B}" type="presParOf" srcId="{D706F632-3637-4DF5-B1D0-4058EE9AC986}" destId="{00472C5A-E2FE-42BF-A358-D69FE1CF027C}" srcOrd="8" destOrd="0" presId="urn:microsoft.com/office/officeart/2005/8/layout/list1"/>
    <dgm:cxn modelId="{E6A347AA-260B-49B5-B22F-787F664B04F3}" type="presParOf" srcId="{00472C5A-E2FE-42BF-A358-D69FE1CF027C}" destId="{9FEBCA5F-526E-4DC0-9F4D-920DAC486A83}" srcOrd="0" destOrd="0" presId="urn:microsoft.com/office/officeart/2005/8/layout/list1"/>
    <dgm:cxn modelId="{9E293FFA-B452-43E2-BC4C-F14FCB561027}" type="presParOf" srcId="{00472C5A-E2FE-42BF-A358-D69FE1CF027C}" destId="{C564B94F-668C-4AEF-8A2F-9756AD969A59}" srcOrd="1" destOrd="0" presId="urn:microsoft.com/office/officeart/2005/8/layout/list1"/>
    <dgm:cxn modelId="{300D4CDF-97CF-462B-8C46-3B8ECD2EC970}" type="presParOf" srcId="{D706F632-3637-4DF5-B1D0-4058EE9AC986}" destId="{86927B7C-2CD9-4D4E-9A49-CC7F6A282D6B}" srcOrd="9" destOrd="0" presId="urn:microsoft.com/office/officeart/2005/8/layout/list1"/>
    <dgm:cxn modelId="{2FE94121-FF99-4867-9476-EC036CB4E0B0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6C36C889-080D-44BD-B6F9-DD6AFCBD2E0D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とる２６</a:t>
          </a:r>
          <a:endParaRPr kumimoji="1" lang="ja-JP" altLang="en-US" dirty="0"/>
        </a:p>
      </dgm:t>
    </dgm:pt>
    <dgm:pt modelId="{70CEF157-2514-4EA2-A384-7D0CCB7992BA}" type="parTrans" cxnId="{A2570551-5606-4196-8F59-5D3CB1ABFC21}">
      <dgm:prSet/>
      <dgm:spPr/>
    </dgm:pt>
    <dgm:pt modelId="{15F7A772-1C81-4DAB-BD44-3A716497B79A}" type="sibTrans" cxnId="{A2570551-5606-4196-8F59-5D3CB1ABFC2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 custLinFactNeighborX="781" custLinFactNeighborY="106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864420-01EE-4189-80BD-8D625C4A7F2B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FE06081-BAB8-4490-87AB-2C60911A6F9C}" type="presOf" srcId="{E90FA3DB-DAFD-4FEB-BA54-F234B865DBA0}" destId="{C24EAF79-921D-4D41-B06A-1AB003EDCA83}" srcOrd="0" destOrd="0" presId="urn:microsoft.com/office/officeart/2005/8/layout/list1"/>
    <dgm:cxn modelId="{5E6B17F2-1F2E-4DCE-96E9-A1573B0D4F30}" type="presOf" srcId="{28D65E16-7241-4C79-937B-8F593B5D3932}" destId="{CEDD5AD0-A3FA-4D52-975E-E5D1D93FBAFB}" srcOrd="0" destOrd="0" presId="urn:microsoft.com/office/officeart/2005/8/layout/list1"/>
    <dgm:cxn modelId="{7AF7CF46-6CA8-407C-B250-9F4246B89718}" type="presOf" srcId="{E90FA3DB-DAFD-4FEB-BA54-F234B865DBA0}" destId="{2E025529-651B-4BBA-83D9-55FA41C0BF7C}" srcOrd="1" destOrd="0" presId="urn:microsoft.com/office/officeart/2005/8/layout/list1"/>
    <dgm:cxn modelId="{5D44ABE6-C85D-4760-8FC9-4700642D6FFA}" type="presOf" srcId="{DA3999D4-4BA8-4AFA-B8DA-19A72581C862}" destId="{9FEBCA5F-526E-4DC0-9F4D-920DAC486A83}" srcOrd="0" destOrd="0" presId="urn:microsoft.com/office/officeart/2005/8/layout/list1"/>
    <dgm:cxn modelId="{34B90760-71BD-40A1-8222-AE30E2417057}" type="presOf" srcId="{F1571FFA-FED8-4E40-845A-8F825874D46C}" destId="{D706F632-3637-4DF5-B1D0-4058EE9AC986}" srcOrd="0" destOrd="0" presId="urn:microsoft.com/office/officeart/2005/8/layout/list1"/>
    <dgm:cxn modelId="{A2570551-5606-4196-8F59-5D3CB1ABFC21}" srcId="{28D65E16-7241-4C79-937B-8F593B5D3932}" destId="{6C36C889-080D-44BD-B6F9-DD6AFCBD2E0D}" srcOrd="0" destOrd="0" parTransId="{70CEF157-2514-4EA2-A384-7D0CCB7992BA}" sibTransId="{15F7A772-1C81-4DAB-BD44-3A716497B79A}"/>
    <dgm:cxn modelId="{40909719-1DC5-4ECE-97C6-821F7EC97A2F}" type="presOf" srcId="{28D65E16-7241-4C79-937B-8F593B5D3932}" destId="{38D09DA1-0B2F-4FA2-AC90-DC4F4CE55FF3}" srcOrd="1" destOrd="0" presId="urn:microsoft.com/office/officeart/2005/8/layout/list1"/>
    <dgm:cxn modelId="{4801A0AB-E69E-4E5D-A32A-E43A1BDFEAD7}" type="presOf" srcId="{6C36C889-080D-44BD-B6F9-DD6AFCBD2E0D}" destId="{0C9D677E-1A70-4A6F-9257-5272C5186103}" srcOrd="0" destOrd="0" presId="urn:microsoft.com/office/officeart/2005/8/layout/list1"/>
    <dgm:cxn modelId="{01210236-E6BA-460D-884E-EEFE1D0EA973}" type="presParOf" srcId="{D706F632-3637-4DF5-B1D0-4058EE9AC986}" destId="{621A0821-22A3-4B6E-A08D-668DC4BF1F90}" srcOrd="0" destOrd="0" presId="urn:microsoft.com/office/officeart/2005/8/layout/list1"/>
    <dgm:cxn modelId="{0B5232DB-CE65-41E7-A077-C684FB18A0AF}" type="presParOf" srcId="{621A0821-22A3-4B6E-A08D-668DC4BF1F90}" destId="{CEDD5AD0-A3FA-4D52-975E-E5D1D93FBAFB}" srcOrd="0" destOrd="0" presId="urn:microsoft.com/office/officeart/2005/8/layout/list1"/>
    <dgm:cxn modelId="{E46EF20D-6145-4248-9D42-06E24557C932}" type="presParOf" srcId="{621A0821-22A3-4B6E-A08D-668DC4BF1F90}" destId="{38D09DA1-0B2F-4FA2-AC90-DC4F4CE55FF3}" srcOrd="1" destOrd="0" presId="urn:microsoft.com/office/officeart/2005/8/layout/list1"/>
    <dgm:cxn modelId="{4A25119A-3494-43D7-9719-09107C4D1C16}" type="presParOf" srcId="{D706F632-3637-4DF5-B1D0-4058EE9AC986}" destId="{B490B90D-3973-40F3-9BDD-A0D426AF8AD3}" srcOrd="1" destOrd="0" presId="urn:microsoft.com/office/officeart/2005/8/layout/list1"/>
    <dgm:cxn modelId="{D17DFBC3-24FB-4C9A-917A-1CAC437ACABE}" type="presParOf" srcId="{D706F632-3637-4DF5-B1D0-4058EE9AC986}" destId="{0C9D677E-1A70-4A6F-9257-5272C5186103}" srcOrd="2" destOrd="0" presId="urn:microsoft.com/office/officeart/2005/8/layout/list1"/>
    <dgm:cxn modelId="{F3E3FF21-D86D-4AF8-B27D-816278D1F19C}" type="presParOf" srcId="{D706F632-3637-4DF5-B1D0-4058EE9AC986}" destId="{09C601B5-7558-4813-A314-586BECCB28FE}" srcOrd="3" destOrd="0" presId="urn:microsoft.com/office/officeart/2005/8/layout/list1"/>
    <dgm:cxn modelId="{EDF73BC8-3893-4E29-BA23-7C21FCFD2C41}" type="presParOf" srcId="{D706F632-3637-4DF5-B1D0-4058EE9AC986}" destId="{0EF87625-5CCA-4CA9-8CA5-4AAF73A84BD9}" srcOrd="4" destOrd="0" presId="urn:microsoft.com/office/officeart/2005/8/layout/list1"/>
    <dgm:cxn modelId="{AB7E6282-483F-4A85-8B62-AA03089258B0}" type="presParOf" srcId="{0EF87625-5CCA-4CA9-8CA5-4AAF73A84BD9}" destId="{C24EAF79-921D-4D41-B06A-1AB003EDCA83}" srcOrd="0" destOrd="0" presId="urn:microsoft.com/office/officeart/2005/8/layout/list1"/>
    <dgm:cxn modelId="{0B492EE6-8610-492B-A10F-3A02B589027C}" type="presParOf" srcId="{0EF87625-5CCA-4CA9-8CA5-4AAF73A84BD9}" destId="{2E025529-651B-4BBA-83D9-55FA41C0BF7C}" srcOrd="1" destOrd="0" presId="urn:microsoft.com/office/officeart/2005/8/layout/list1"/>
    <dgm:cxn modelId="{5B33ED2F-5CA2-4892-82FA-8A492FA57E75}" type="presParOf" srcId="{D706F632-3637-4DF5-B1D0-4058EE9AC986}" destId="{48A5E841-8171-4D3D-9171-A710E181517E}" srcOrd="5" destOrd="0" presId="urn:microsoft.com/office/officeart/2005/8/layout/list1"/>
    <dgm:cxn modelId="{8C6160FB-877C-4A69-A182-38C4144916E3}" type="presParOf" srcId="{D706F632-3637-4DF5-B1D0-4058EE9AC986}" destId="{F345AE1F-33EA-4EC4-BF6A-4ACD4D225C2A}" srcOrd="6" destOrd="0" presId="urn:microsoft.com/office/officeart/2005/8/layout/list1"/>
    <dgm:cxn modelId="{EB964F0B-0A55-46C9-A13D-5516F69D0A61}" type="presParOf" srcId="{D706F632-3637-4DF5-B1D0-4058EE9AC986}" destId="{D7339CDC-064A-4C27-A7C8-B1A1CAECCB44}" srcOrd="7" destOrd="0" presId="urn:microsoft.com/office/officeart/2005/8/layout/list1"/>
    <dgm:cxn modelId="{9A1FC4DE-32C0-4172-9ADE-A9F3374F8FE0}" type="presParOf" srcId="{D706F632-3637-4DF5-B1D0-4058EE9AC986}" destId="{00472C5A-E2FE-42BF-A358-D69FE1CF027C}" srcOrd="8" destOrd="0" presId="urn:microsoft.com/office/officeart/2005/8/layout/list1"/>
    <dgm:cxn modelId="{B43A830A-F534-4B95-B392-26C6380D799A}" type="presParOf" srcId="{00472C5A-E2FE-42BF-A358-D69FE1CF027C}" destId="{9FEBCA5F-526E-4DC0-9F4D-920DAC486A83}" srcOrd="0" destOrd="0" presId="urn:microsoft.com/office/officeart/2005/8/layout/list1"/>
    <dgm:cxn modelId="{DF276443-9504-4BDC-9783-35AA41284017}" type="presParOf" srcId="{00472C5A-E2FE-42BF-A358-D69FE1CF027C}" destId="{C564B94F-668C-4AEF-8A2F-9756AD969A59}" srcOrd="1" destOrd="0" presId="urn:microsoft.com/office/officeart/2005/8/layout/list1"/>
    <dgm:cxn modelId="{7311C933-E0A2-4BB5-BF0D-2514AF745C67}" type="presParOf" srcId="{D706F632-3637-4DF5-B1D0-4058EE9AC986}" destId="{86927B7C-2CD9-4D4E-9A49-CC7F6A282D6B}" srcOrd="9" destOrd="0" presId="urn:microsoft.com/office/officeart/2005/8/layout/list1"/>
    <dgm:cxn modelId="{407CBEE6-73F8-4D12-91D3-9A44A07D851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05A4EC8D-A15A-4E67-B693-5CD0F0F6D29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とる２７</a:t>
          </a:r>
          <a:endParaRPr kumimoji="1" lang="ja-JP" altLang="en-US" dirty="0"/>
        </a:p>
      </dgm:t>
    </dgm:pt>
    <dgm:pt modelId="{7A96CB39-3065-49D3-A3B2-821C3BEF700E}" type="parTrans" cxnId="{A188A488-BE14-487C-BDED-F391D15298F9}">
      <dgm:prSet/>
      <dgm:spPr/>
    </dgm:pt>
    <dgm:pt modelId="{88B177E3-E87B-444A-A3DA-14E9FA5B9B63}" type="sibTrans" cxnId="{A188A488-BE14-487C-BDED-F391D15298F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27D3F2-9ADF-421F-80FD-15C6C8AEA242}" type="presOf" srcId="{28D65E16-7241-4C79-937B-8F593B5D3932}" destId="{38D09DA1-0B2F-4FA2-AC90-DC4F4CE55FF3}" srcOrd="1" destOrd="0" presId="urn:microsoft.com/office/officeart/2005/8/layout/list1"/>
    <dgm:cxn modelId="{B2E46336-D3A2-4D9A-B26F-DF5DC2D3453B}" type="presOf" srcId="{F1571FFA-FED8-4E40-845A-8F825874D46C}" destId="{D706F632-3637-4DF5-B1D0-4058EE9AC986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2A8D8C20-D704-421C-A419-6182D4C72C4A}" type="presOf" srcId="{DA3999D4-4BA8-4AFA-B8DA-19A72581C862}" destId="{9FEBCA5F-526E-4DC0-9F4D-920DAC486A83}" srcOrd="0" destOrd="0" presId="urn:microsoft.com/office/officeart/2005/8/layout/list1"/>
    <dgm:cxn modelId="{D5FBACF4-F4B5-4B9F-BFA9-703FB388F48A}" type="presOf" srcId="{28D65E16-7241-4C79-937B-8F593B5D3932}" destId="{CEDD5AD0-A3FA-4D52-975E-E5D1D93FBAFB}" srcOrd="0" destOrd="0" presId="urn:microsoft.com/office/officeart/2005/8/layout/list1"/>
    <dgm:cxn modelId="{7FA3D1B1-7E7F-4B5F-ADB2-991511F5354E}" type="presOf" srcId="{05A4EC8D-A15A-4E67-B693-5CD0F0F6D292}" destId="{0C9D677E-1A70-4A6F-9257-5272C5186103}" srcOrd="0" destOrd="0" presId="urn:microsoft.com/office/officeart/2005/8/layout/list1"/>
    <dgm:cxn modelId="{68FF9054-A49C-4205-A92C-A2990856CBC4}" type="presOf" srcId="{E90FA3DB-DAFD-4FEB-BA54-F234B865DBA0}" destId="{2E025529-651B-4BBA-83D9-55FA41C0BF7C}" srcOrd="1" destOrd="0" presId="urn:microsoft.com/office/officeart/2005/8/layout/list1"/>
    <dgm:cxn modelId="{A188A488-BE14-487C-BDED-F391D15298F9}" srcId="{28D65E16-7241-4C79-937B-8F593B5D3932}" destId="{05A4EC8D-A15A-4E67-B693-5CD0F0F6D292}" srcOrd="0" destOrd="0" parTransId="{7A96CB39-3065-49D3-A3B2-821C3BEF700E}" sibTransId="{88B177E3-E87B-444A-A3DA-14E9FA5B9B63}"/>
    <dgm:cxn modelId="{DEF4DDAE-C6EC-41F2-A264-1600424C77E2}" type="presOf" srcId="{E90FA3DB-DAFD-4FEB-BA54-F234B865DBA0}" destId="{C24EAF79-921D-4D41-B06A-1AB003EDCA83}" srcOrd="0" destOrd="0" presId="urn:microsoft.com/office/officeart/2005/8/layout/list1"/>
    <dgm:cxn modelId="{7D7C0D93-433A-49A8-BE86-37BF7F24E792}" type="presOf" srcId="{DA3999D4-4BA8-4AFA-B8DA-19A72581C862}" destId="{C564B94F-668C-4AEF-8A2F-9756AD969A59}" srcOrd="1" destOrd="0" presId="urn:microsoft.com/office/officeart/2005/8/layout/list1"/>
    <dgm:cxn modelId="{2A42AA3E-761B-4141-837D-F4F31EF364C2}" type="presParOf" srcId="{D706F632-3637-4DF5-B1D0-4058EE9AC986}" destId="{621A0821-22A3-4B6E-A08D-668DC4BF1F90}" srcOrd="0" destOrd="0" presId="urn:microsoft.com/office/officeart/2005/8/layout/list1"/>
    <dgm:cxn modelId="{81478B42-F4B5-4513-88DB-08869F60A4BC}" type="presParOf" srcId="{621A0821-22A3-4B6E-A08D-668DC4BF1F90}" destId="{CEDD5AD0-A3FA-4D52-975E-E5D1D93FBAFB}" srcOrd="0" destOrd="0" presId="urn:microsoft.com/office/officeart/2005/8/layout/list1"/>
    <dgm:cxn modelId="{C7F62CAB-2526-45D8-9FD2-A488767E70AC}" type="presParOf" srcId="{621A0821-22A3-4B6E-A08D-668DC4BF1F90}" destId="{38D09DA1-0B2F-4FA2-AC90-DC4F4CE55FF3}" srcOrd="1" destOrd="0" presId="urn:microsoft.com/office/officeart/2005/8/layout/list1"/>
    <dgm:cxn modelId="{D23BC574-25B9-41D2-BEF3-077596B63DFD}" type="presParOf" srcId="{D706F632-3637-4DF5-B1D0-4058EE9AC986}" destId="{B490B90D-3973-40F3-9BDD-A0D426AF8AD3}" srcOrd="1" destOrd="0" presId="urn:microsoft.com/office/officeart/2005/8/layout/list1"/>
    <dgm:cxn modelId="{F8E16EA4-3881-498C-A5A6-FA1B01C05C04}" type="presParOf" srcId="{D706F632-3637-4DF5-B1D0-4058EE9AC986}" destId="{0C9D677E-1A70-4A6F-9257-5272C5186103}" srcOrd="2" destOrd="0" presId="urn:microsoft.com/office/officeart/2005/8/layout/list1"/>
    <dgm:cxn modelId="{FD00D930-7D3C-48F7-954A-97085B0B5633}" type="presParOf" srcId="{D706F632-3637-4DF5-B1D0-4058EE9AC986}" destId="{09C601B5-7558-4813-A314-586BECCB28FE}" srcOrd="3" destOrd="0" presId="urn:microsoft.com/office/officeart/2005/8/layout/list1"/>
    <dgm:cxn modelId="{DDC0721B-C9CE-4EC7-A1DE-4F75C6690289}" type="presParOf" srcId="{D706F632-3637-4DF5-B1D0-4058EE9AC986}" destId="{0EF87625-5CCA-4CA9-8CA5-4AAF73A84BD9}" srcOrd="4" destOrd="0" presId="urn:microsoft.com/office/officeart/2005/8/layout/list1"/>
    <dgm:cxn modelId="{49FCFF60-8DFA-486F-B84F-935DC327CAC8}" type="presParOf" srcId="{0EF87625-5CCA-4CA9-8CA5-4AAF73A84BD9}" destId="{C24EAF79-921D-4D41-B06A-1AB003EDCA83}" srcOrd="0" destOrd="0" presId="urn:microsoft.com/office/officeart/2005/8/layout/list1"/>
    <dgm:cxn modelId="{E62BFBF5-6A47-4C27-BD56-4E5088BAAF39}" type="presParOf" srcId="{0EF87625-5CCA-4CA9-8CA5-4AAF73A84BD9}" destId="{2E025529-651B-4BBA-83D9-55FA41C0BF7C}" srcOrd="1" destOrd="0" presId="urn:microsoft.com/office/officeart/2005/8/layout/list1"/>
    <dgm:cxn modelId="{C94975CD-73D2-4C1B-B1E5-D9ECB3BD920B}" type="presParOf" srcId="{D706F632-3637-4DF5-B1D0-4058EE9AC986}" destId="{48A5E841-8171-4D3D-9171-A710E181517E}" srcOrd="5" destOrd="0" presId="urn:microsoft.com/office/officeart/2005/8/layout/list1"/>
    <dgm:cxn modelId="{F1FA93E8-63C7-47F5-9C20-3F54AE2334B4}" type="presParOf" srcId="{D706F632-3637-4DF5-B1D0-4058EE9AC986}" destId="{F345AE1F-33EA-4EC4-BF6A-4ACD4D225C2A}" srcOrd="6" destOrd="0" presId="urn:microsoft.com/office/officeart/2005/8/layout/list1"/>
    <dgm:cxn modelId="{05660CEF-CD03-4E09-8744-020452476903}" type="presParOf" srcId="{D706F632-3637-4DF5-B1D0-4058EE9AC986}" destId="{D7339CDC-064A-4C27-A7C8-B1A1CAECCB44}" srcOrd="7" destOrd="0" presId="urn:microsoft.com/office/officeart/2005/8/layout/list1"/>
    <dgm:cxn modelId="{24DE4500-F15D-4121-AA68-A4528BBA9842}" type="presParOf" srcId="{D706F632-3637-4DF5-B1D0-4058EE9AC986}" destId="{00472C5A-E2FE-42BF-A358-D69FE1CF027C}" srcOrd="8" destOrd="0" presId="urn:microsoft.com/office/officeart/2005/8/layout/list1"/>
    <dgm:cxn modelId="{FAAE7C7A-EFA1-4021-AF5A-33866D5C9827}" type="presParOf" srcId="{00472C5A-E2FE-42BF-A358-D69FE1CF027C}" destId="{9FEBCA5F-526E-4DC0-9F4D-920DAC486A83}" srcOrd="0" destOrd="0" presId="urn:microsoft.com/office/officeart/2005/8/layout/list1"/>
    <dgm:cxn modelId="{2C8B2CCF-AEBE-4E6B-9E02-AF07DA5C04FA}" type="presParOf" srcId="{00472C5A-E2FE-42BF-A358-D69FE1CF027C}" destId="{C564B94F-668C-4AEF-8A2F-9756AD969A59}" srcOrd="1" destOrd="0" presId="urn:microsoft.com/office/officeart/2005/8/layout/list1"/>
    <dgm:cxn modelId="{EAFF7FE9-46DB-4CB6-9B8E-1562EDFDF4A4}" type="presParOf" srcId="{D706F632-3637-4DF5-B1D0-4058EE9AC986}" destId="{86927B7C-2CD9-4D4E-9A49-CC7F6A282D6B}" srcOrd="9" destOrd="0" presId="urn:microsoft.com/office/officeart/2005/8/layout/list1"/>
    <dgm:cxn modelId="{9698F4A8-E4F5-430B-8B8C-B38DAE2DF9A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4266FC9E-FEAB-43A5-9768-3E6AB31321B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とる２８</a:t>
          </a:r>
          <a:endParaRPr kumimoji="1" lang="ja-JP" altLang="en-US" dirty="0"/>
        </a:p>
      </dgm:t>
    </dgm:pt>
    <dgm:pt modelId="{93884E37-E1E0-4BC9-8BA3-782CF6C10101}" type="parTrans" cxnId="{AA43DDA2-93E3-4DCF-A2D9-DB62A913AB77}">
      <dgm:prSet/>
      <dgm:spPr/>
    </dgm:pt>
    <dgm:pt modelId="{2AE9095A-15AA-48E1-A91E-5AA59765CDCD}" type="sibTrans" cxnId="{AA43DDA2-93E3-4DCF-A2D9-DB62A913AB7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C786A5-4C1E-459F-B032-DA03940124FF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838A0959-2D5C-4B35-A9A4-857212B7B0DB}" type="presOf" srcId="{28D65E16-7241-4C79-937B-8F593B5D3932}" destId="{38D09DA1-0B2F-4FA2-AC90-DC4F4CE55FF3}" srcOrd="1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65CB17C-2DCB-4C28-AC76-1D5C85D2EF0E}" type="presOf" srcId="{F1571FFA-FED8-4E40-845A-8F825874D46C}" destId="{D706F632-3637-4DF5-B1D0-4058EE9AC986}" srcOrd="0" destOrd="0" presId="urn:microsoft.com/office/officeart/2005/8/layout/list1"/>
    <dgm:cxn modelId="{160D7C70-B04A-465C-9A31-FE96352E88A5}" type="presOf" srcId="{28D65E16-7241-4C79-937B-8F593B5D3932}" destId="{CEDD5AD0-A3FA-4D52-975E-E5D1D93FBAFB}" srcOrd="0" destOrd="0" presId="urn:microsoft.com/office/officeart/2005/8/layout/list1"/>
    <dgm:cxn modelId="{A49C8C46-7D66-4EE2-BB43-D47434E8063A}" type="presOf" srcId="{4266FC9E-FEAB-43A5-9768-3E6AB31321BA}" destId="{0C9D677E-1A70-4A6F-9257-5272C5186103}" srcOrd="0" destOrd="0" presId="urn:microsoft.com/office/officeart/2005/8/layout/list1"/>
    <dgm:cxn modelId="{04CCCD5C-7C93-48B1-87C6-CAED9D5F765B}" type="presOf" srcId="{E90FA3DB-DAFD-4FEB-BA54-F234B865DBA0}" destId="{2E025529-651B-4BBA-83D9-55FA41C0BF7C}" srcOrd="1" destOrd="0" presId="urn:microsoft.com/office/officeart/2005/8/layout/list1"/>
    <dgm:cxn modelId="{AA43DDA2-93E3-4DCF-A2D9-DB62A913AB77}" srcId="{28D65E16-7241-4C79-937B-8F593B5D3932}" destId="{4266FC9E-FEAB-43A5-9768-3E6AB31321BA}" srcOrd="0" destOrd="0" parTransId="{93884E37-E1E0-4BC9-8BA3-782CF6C10101}" sibTransId="{2AE9095A-15AA-48E1-A91E-5AA59765CDCD}"/>
    <dgm:cxn modelId="{8A4139DC-D156-4F6D-B0B5-BEC8372D00CC}" type="presOf" srcId="{E90FA3DB-DAFD-4FEB-BA54-F234B865DBA0}" destId="{C24EAF79-921D-4D41-B06A-1AB003EDCA83}" srcOrd="0" destOrd="0" presId="urn:microsoft.com/office/officeart/2005/8/layout/list1"/>
    <dgm:cxn modelId="{4E535E28-90CB-4590-BB53-F90A157CFF1D}" type="presOf" srcId="{DA3999D4-4BA8-4AFA-B8DA-19A72581C862}" destId="{9FEBCA5F-526E-4DC0-9F4D-920DAC486A83}" srcOrd="0" destOrd="0" presId="urn:microsoft.com/office/officeart/2005/8/layout/list1"/>
    <dgm:cxn modelId="{5D6C2C42-39E3-4F47-B11A-AA2B05B0E501}" type="presParOf" srcId="{D706F632-3637-4DF5-B1D0-4058EE9AC986}" destId="{621A0821-22A3-4B6E-A08D-668DC4BF1F90}" srcOrd="0" destOrd="0" presId="urn:microsoft.com/office/officeart/2005/8/layout/list1"/>
    <dgm:cxn modelId="{F52ED930-67A0-4153-BA4B-5B0DBD2E808E}" type="presParOf" srcId="{621A0821-22A3-4B6E-A08D-668DC4BF1F90}" destId="{CEDD5AD0-A3FA-4D52-975E-E5D1D93FBAFB}" srcOrd="0" destOrd="0" presId="urn:microsoft.com/office/officeart/2005/8/layout/list1"/>
    <dgm:cxn modelId="{5DA44BA8-7636-46E7-B43A-316CCD040C6B}" type="presParOf" srcId="{621A0821-22A3-4B6E-A08D-668DC4BF1F90}" destId="{38D09DA1-0B2F-4FA2-AC90-DC4F4CE55FF3}" srcOrd="1" destOrd="0" presId="urn:microsoft.com/office/officeart/2005/8/layout/list1"/>
    <dgm:cxn modelId="{7D607104-F21C-4BB6-9775-EB927766A6D4}" type="presParOf" srcId="{D706F632-3637-4DF5-B1D0-4058EE9AC986}" destId="{B490B90D-3973-40F3-9BDD-A0D426AF8AD3}" srcOrd="1" destOrd="0" presId="urn:microsoft.com/office/officeart/2005/8/layout/list1"/>
    <dgm:cxn modelId="{AA62B1CB-773A-488D-86FB-5D04C9C46F95}" type="presParOf" srcId="{D706F632-3637-4DF5-B1D0-4058EE9AC986}" destId="{0C9D677E-1A70-4A6F-9257-5272C5186103}" srcOrd="2" destOrd="0" presId="urn:microsoft.com/office/officeart/2005/8/layout/list1"/>
    <dgm:cxn modelId="{3C327ED2-0969-4669-8A29-2ABD242830AB}" type="presParOf" srcId="{D706F632-3637-4DF5-B1D0-4058EE9AC986}" destId="{09C601B5-7558-4813-A314-586BECCB28FE}" srcOrd="3" destOrd="0" presId="urn:microsoft.com/office/officeart/2005/8/layout/list1"/>
    <dgm:cxn modelId="{DDD5A8CC-5803-48EF-B662-855AAA039B57}" type="presParOf" srcId="{D706F632-3637-4DF5-B1D0-4058EE9AC986}" destId="{0EF87625-5CCA-4CA9-8CA5-4AAF73A84BD9}" srcOrd="4" destOrd="0" presId="urn:microsoft.com/office/officeart/2005/8/layout/list1"/>
    <dgm:cxn modelId="{1B108E62-50C7-425B-B166-790824F5A4B6}" type="presParOf" srcId="{0EF87625-5CCA-4CA9-8CA5-4AAF73A84BD9}" destId="{C24EAF79-921D-4D41-B06A-1AB003EDCA83}" srcOrd="0" destOrd="0" presId="urn:microsoft.com/office/officeart/2005/8/layout/list1"/>
    <dgm:cxn modelId="{5A830085-CB61-40BD-B599-E03F2A36870A}" type="presParOf" srcId="{0EF87625-5CCA-4CA9-8CA5-4AAF73A84BD9}" destId="{2E025529-651B-4BBA-83D9-55FA41C0BF7C}" srcOrd="1" destOrd="0" presId="urn:microsoft.com/office/officeart/2005/8/layout/list1"/>
    <dgm:cxn modelId="{02C165F7-EED3-40DE-8DD2-CB93836162C4}" type="presParOf" srcId="{D706F632-3637-4DF5-B1D0-4058EE9AC986}" destId="{48A5E841-8171-4D3D-9171-A710E181517E}" srcOrd="5" destOrd="0" presId="urn:microsoft.com/office/officeart/2005/8/layout/list1"/>
    <dgm:cxn modelId="{DE3E1919-D9FE-4590-A5BB-3F81ADBF96D0}" type="presParOf" srcId="{D706F632-3637-4DF5-B1D0-4058EE9AC986}" destId="{F345AE1F-33EA-4EC4-BF6A-4ACD4D225C2A}" srcOrd="6" destOrd="0" presId="urn:microsoft.com/office/officeart/2005/8/layout/list1"/>
    <dgm:cxn modelId="{70B38817-876B-4772-993B-528F1F32CE89}" type="presParOf" srcId="{D706F632-3637-4DF5-B1D0-4058EE9AC986}" destId="{D7339CDC-064A-4C27-A7C8-B1A1CAECCB44}" srcOrd="7" destOrd="0" presId="urn:microsoft.com/office/officeart/2005/8/layout/list1"/>
    <dgm:cxn modelId="{DC1843D7-FBF9-4CC8-97D8-F9B3860A1517}" type="presParOf" srcId="{D706F632-3637-4DF5-B1D0-4058EE9AC986}" destId="{00472C5A-E2FE-42BF-A358-D69FE1CF027C}" srcOrd="8" destOrd="0" presId="urn:microsoft.com/office/officeart/2005/8/layout/list1"/>
    <dgm:cxn modelId="{49AB73B8-6D61-4969-AB5A-A0687129C357}" type="presParOf" srcId="{00472C5A-E2FE-42BF-A358-D69FE1CF027C}" destId="{9FEBCA5F-526E-4DC0-9F4D-920DAC486A83}" srcOrd="0" destOrd="0" presId="urn:microsoft.com/office/officeart/2005/8/layout/list1"/>
    <dgm:cxn modelId="{E9738C9A-F96D-419D-ABC8-E284F815D7B0}" type="presParOf" srcId="{00472C5A-E2FE-42BF-A358-D69FE1CF027C}" destId="{C564B94F-668C-4AEF-8A2F-9756AD969A59}" srcOrd="1" destOrd="0" presId="urn:microsoft.com/office/officeart/2005/8/layout/list1"/>
    <dgm:cxn modelId="{18F4AF7F-3656-4FF1-B0F1-46E2EB470994}" type="presParOf" srcId="{D706F632-3637-4DF5-B1D0-4058EE9AC986}" destId="{86927B7C-2CD9-4D4E-9A49-CC7F6A282D6B}" srcOrd="9" destOrd="0" presId="urn:microsoft.com/office/officeart/2005/8/layout/list1"/>
    <dgm:cxn modelId="{3F8C894F-082E-4A0D-939D-9489051E02B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CDFCDCF-A729-41DD-A220-A261C0FAA03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とる２９</a:t>
          </a:r>
          <a:endParaRPr kumimoji="1" lang="ja-JP" altLang="en-US" dirty="0"/>
        </a:p>
      </dgm:t>
    </dgm:pt>
    <dgm:pt modelId="{611A2D42-43D6-4AE4-9FDA-0D4D24F7AAAF}" type="parTrans" cxnId="{2FACD981-1899-42C3-8D20-6995BDFAFE5A}">
      <dgm:prSet/>
      <dgm:spPr/>
    </dgm:pt>
    <dgm:pt modelId="{2408D27B-4E53-4695-AAB4-011B1EFDE047}" type="sibTrans" cxnId="{2FACD981-1899-42C3-8D20-6995BDFAFE5A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03A60B-A73E-45A2-B4BA-A88F71AF1E0C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F5E5EE56-B9CF-4221-912C-988CCE831722}" type="presOf" srcId="{E90FA3DB-DAFD-4FEB-BA54-F234B865DBA0}" destId="{C24EAF79-921D-4D41-B06A-1AB003EDCA83}" srcOrd="0" destOrd="0" presId="urn:microsoft.com/office/officeart/2005/8/layout/list1"/>
    <dgm:cxn modelId="{800B5430-5D3D-4F3C-A34C-27B981CA1E80}" type="presOf" srcId="{28D65E16-7241-4C79-937B-8F593B5D3932}" destId="{38D09DA1-0B2F-4FA2-AC90-DC4F4CE55FF3}" srcOrd="1" destOrd="0" presId="urn:microsoft.com/office/officeart/2005/8/layout/list1"/>
    <dgm:cxn modelId="{6AF16FD9-541A-47FD-881F-E6DC5ED867D4}" type="presOf" srcId="{28D65E16-7241-4C79-937B-8F593B5D3932}" destId="{CEDD5AD0-A3FA-4D52-975E-E5D1D93FBAFB}" srcOrd="0" destOrd="0" presId="urn:microsoft.com/office/officeart/2005/8/layout/list1"/>
    <dgm:cxn modelId="{3AE54C02-5D82-4C78-9A47-68CAAA8093F5}" type="presOf" srcId="{FCDFCDCF-A729-41DD-A220-A261C0FAA03F}" destId="{0C9D677E-1A70-4A6F-9257-5272C5186103}" srcOrd="0" destOrd="0" presId="urn:microsoft.com/office/officeart/2005/8/layout/list1"/>
    <dgm:cxn modelId="{0B9E3D5E-E4BA-48C8-BF60-7691D94CE037}" type="presOf" srcId="{F1571FFA-FED8-4E40-845A-8F825874D46C}" destId="{D706F632-3637-4DF5-B1D0-4058EE9AC986}" srcOrd="0" destOrd="0" presId="urn:microsoft.com/office/officeart/2005/8/layout/list1"/>
    <dgm:cxn modelId="{D4F63011-9C2D-4186-87FF-2A22C19CF682}" type="presOf" srcId="{E90FA3DB-DAFD-4FEB-BA54-F234B865DBA0}" destId="{2E025529-651B-4BBA-83D9-55FA41C0BF7C}" srcOrd="1" destOrd="0" presId="urn:microsoft.com/office/officeart/2005/8/layout/list1"/>
    <dgm:cxn modelId="{AC7ABBBC-2A70-41C1-9812-02B5A972A52F}" type="presOf" srcId="{DA3999D4-4BA8-4AFA-B8DA-19A72581C862}" destId="{C564B94F-668C-4AEF-8A2F-9756AD969A59}" srcOrd="1" destOrd="0" presId="urn:microsoft.com/office/officeart/2005/8/layout/list1"/>
    <dgm:cxn modelId="{2FACD981-1899-42C3-8D20-6995BDFAFE5A}" srcId="{28D65E16-7241-4C79-937B-8F593B5D3932}" destId="{FCDFCDCF-A729-41DD-A220-A261C0FAA03F}" srcOrd="0" destOrd="0" parTransId="{611A2D42-43D6-4AE4-9FDA-0D4D24F7AAAF}" sibTransId="{2408D27B-4E53-4695-AAB4-011B1EFDE047}"/>
    <dgm:cxn modelId="{F2ADFA94-821A-490C-AF1D-C5CF940AD7EF}" type="presParOf" srcId="{D706F632-3637-4DF5-B1D0-4058EE9AC986}" destId="{621A0821-22A3-4B6E-A08D-668DC4BF1F90}" srcOrd="0" destOrd="0" presId="urn:microsoft.com/office/officeart/2005/8/layout/list1"/>
    <dgm:cxn modelId="{377AA8BA-B531-49A1-8465-B8DA3D27EFD3}" type="presParOf" srcId="{621A0821-22A3-4B6E-A08D-668DC4BF1F90}" destId="{CEDD5AD0-A3FA-4D52-975E-E5D1D93FBAFB}" srcOrd="0" destOrd="0" presId="urn:microsoft.com/office/officeart/2005/8/layout/list1"/>
    <dgm:cxn modelId="{B5F41E79-031A-43A2-9EC3-107E41410CAB}" type="presParOf" srcId="{621A0821-22A3-4B6E-A08D-668DC4BF1F90}" destId="{38D09DA1-0B2F-4FA2-AC90-DC4F4CE55FF3}" srcOrd="1" destOrd="0" presId="urn:microsoft.com/office/officeart/2005/8/layout/list1"/>
    <dgm:cxn modelId="{B25C9F6B-BBEB-4FEE-A639-689262FB4256}" type="presParOf" srcId="{D706F632-3637-4DF5-B1D0-4058EE9AC986}" destId="{B490B90D-3973-40F3-9BDD-A0D426AF8AD3}" srcOrd="1" destOrd="0" presId="urn:microsoft.com/office/officeart/2005/8/layout/list1"/>
    <dgm:cxn modelId="{A35F580A-038A-454A-81BE-402FDBBDF65A}" type="presParOf" srcId="{D706F632-3637-4DF5-B1D0-4058EE9AC986}" destId="{0C9D677E-1A70-4A6F-9257-5272C5186103}" srcOrd="2" destOrd="0" presId="urn:microsoft.com/office/officeart/2005/8/layout/list1"/>
    <dgm:cxn modelId="{351B0F6A-C961-434C-833C-F9789EBF30B5}" type="presParOf" srcId="{D706F632-3637-4DF5-B1D0-4058EE9AC986}" destId="{09C601B5-7558-4813-A314-586BECCB28FE}" srcOrd="3" destOrd="0" presId="urn:microsoft.com/office/officeart/2005/8/layout/list1"/>
    <dgm:cxn modelId="{31916844-78F3-4145-BC6A-2A38EB931F30}" type="presParOf" srcId="{D706F632-3637-4DF5-B1D0-4058EE9AC986}" destId="{0EF87625-5CCA-4CA9-8CA5-4AAF73A84BD9}" srcOrd="4" destOrd="0" presId="urn:microsoft.com/office/officeart/2005/8/layout/list1"/>
    <dgm:cxn modelId="{2F38D416-3754-4970-A692-236EF1AE42C4}" type="presParOf" srcId="{0EF87625-5CCA-4CA9-8CA5-4AAF73A84BD9}" destId="{C24EAF79-921D-4D41-B06A-1AB003EDCA83}" srcOrd="0" destOrd="0" presId="urn:microsoft.com/office/officeart/2005/8/layout/list1"/>
    <dgm:cxn modelId="{CED79E53-8FCA-4992-BB2E-70E117DE93DA}" type="presParOf" srcId="{0EF87625-5CCA-4CA9-8CA5-4AAF73A84BD9}" destId="{2E025529-651B-4BBA-83D9-55FA41C0BF7C}" srcOrd="1" destOrd="0" presId="urn:microsoft.com/office/officeart/2005/8/layout/list1"/>
    <dgm:cxn modelId="{DC4361EB-3F9D-4EB5-BE42-6D3596BB408B}" type="presParOf" srcId="{D706F632-3637-4DF5-B1D0-4058EE9AC986}" destId="{48A5E841-8171-4D3D-9171-A710E181517E}" srcOrd="5" destOrd="0" presId="urn:microsoft.com/office/officeart/2005/8/layout/list1"/>
    <dgm:cxn modelId="{D6444A40-736D-4AAA-97C0-C0918B45CA05}" type="presParOf" srcId="{D706F632-3637-4DF5-B1D0-4058EE9AC986}" destId="{F345AE1F-33EA-4EC4-BF6A-4ACD4D225C2A}" srcOrd="6" destOrd="0" presId="urn:microsoft.com/office/officeart/2005/8/layout/list1"/>
    <dgm:cxn modelId="{C651FBA7-2333-454D-BB84-83E7E495888A}" type="presParOf" srcId="{D706F632-3637-4DF5-B1D0-4058EE9AC986}" destId="{D7339CDC-064A-4C27-A7C8-B1A1CAECCB44}" srcOrd="7" destOrd="0" presId="urn:microsoft.com/office/officeart/2005/8/layout/list1"/>
    <dgm:cxn modelId="{99C9BF00-1017-4E3D-BF64-54A092F2EB11}" type="presParOf" srcId="{D706F632-3637-4DF5-B1D0-4058EE9AC986}" destId="{00472C5A-E2FE-42BF-A358-D69FE1CF027C}" srcOrd="8" destOrd="0" presId="urn:microsoft.com/office/officeart/2005/8/layout/list1"/>
    <dgm:cxn modelId="{F84B21F0-1D74-486A-B102-8B8F98E56C64}" type="presParOf" srcId="{00472C5A-E2FE-42BF-A358-D69FE1CF027C}" destId="{9FEBCA5F-526E-4DC0-9F4D-920DAC486A83}" srcOrd="0" destOrd="0" presId="urn:microsoft.com/office/officeart/2005/8/layout/list1"/>
    <dgm:cxn modelId="{D8E6F845-86A0-488B-B08F-5166338A9A82}" type="presParOf" srcId="{00472C5A-E2FE-42BF-A358-D69FE1CF027C}" destId="{C564B94F-668C-4AEF-8A2F-9756AD969A59}" srcOrd="1" destOrd="0" presId="urn:microsoft.com/office/officeart/2005/8/layout/list1"/>
    <dgm:cxn modelId="{F91DDAC9-2E6C-4F94-86AF-2B71192EF30E}" type="presParOf" srcId="{D706F632-3637-4DF5-B1D0-4058EE9AC986}" destId="{86927B7C-2CD9-4D4E-9A49-CC7F6A282D6B}" srcOrd="9" destOrd="0" presId="urn:microsoft.com/office/officeart/2005/8/layout/list1"/>
    <dgm:cxn modelId="{FB1E07C8-4D9D-4851-B292-0889A07A1B7A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201989D-1F92-4E15-B5C4-BB609C0B4D69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とる０３</a:t>
          </a:r>
          <a:endParaRPr kumimoji="1" lang="ja-JP" altLang="en-US" dirty="0"/>
        </a:p>
      </dgm:t>
    </dgm:pt>
    <dgm:pt modelId="{FE8EA5B9-954D-4308-9F3B-5108D732D8C3}" type="parTrans" cxnId="{D2AC858F-FD69-4EC7-AF33-6D2D461209D4}">
      <dgm:prSet/>
      <dgm:spPr/>
    </dgm:pt>
    <dgm:pt modelId="{A0260C68-9DEB-40C8-9082-5CF3F1CC641B}" type="sibTrans" cxnId="{D2AC858F-FD69-4EC7-AF33-6D2D461209D4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BD9575C-C916-4BEB-8B0B-F7A6E9BD7943}" type="presOf" srcId="{28D65E16-7241-4C79-937B-8F593B5D3932}" destId="{38D09DA1-0B2F-4FA2-AC90-DC4F4CE55FF3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3409D7B-30CE-44E3-A43A-1F271895FF88}" type="presOf" srcId="{28D65E16-7241-4C79-937B-8F593B5D3932}" destId="{CEDD5AD0-A3FA-4D52-975E-E5D1D93FBAFB}" srcOrd="0" destOrd="0" presId="urn:microsoft.com/office/officeart/2005/8/layout/list1"/>
    <dgm:cxn modelId="{2E6E6EAD-64A1-4539-8063-7D2EEDDD5297}" type="presOf" srcId="{5201989D-1F92-4E15-B5C4-BB609C0B4D69}" destId="{0C9D677E-1A70-4A6F-9257-5272C5186103}" srcOrd="0" destOrd="0" presId="urn:microsoft.com/office/officeart/2005/8/layout/list1"/>
    <dgm:cxn modelId="{D2AC858F-FD69-4EC7-AF33-6D2D461209D4}" srcId="{28D65E16-7241-4C79-937B-8F593B5D3932}" destId="{5201989D-1F92-4E15-B5C4-BB609C0B4D69}" srcOrd="0" destOrd="0" parTransId="{FE8EA5B9-954D-4308-9F3B-5108D732D8C3}" sibTransId="{A0260C68-9DEB-40C8-9082-5CF3F1CC641B}"/>
    <dgm:cxn modelId="{421ED09A-1DAF-44F6-A043-FD049A7FE3BA}" type="presOf" srcId="{F1571FFA-FED8-4E40-845A-8F825874D46C}" destId="{D706F632-3637-4DF5-B1D0-4058EE9AC986}" srcOrd="0" destOrd="0" presId="urn:microsoft.com/office/officeart/2005/8/layout/list1"/>
    <dgm:cxn modelId="{8198A4B6-6A9B-42F2-B255-293E005C80D6}" type="presOf" srcId="{DA3999D4-4BA8-4AFA-B8DA-19A72581C862}" destId="{9FEBCA5F-526E-4DC0-9F4D-920DAC486A83}" srcOrd="0" destOrd="0" presId="urn:microsoft.com/office/officeart/2005/8/layout/list1"/>
    <dgm:cxn modelId="{BFE48351-9D7D-4172-8883-54BD7C57D5C0}" type="presOf" srcId="{DA3999D4-4BA8-4AFA-B8DA-19A72581C862}" destId="{C564B94F-668C-4AEF-8A2F-9756AD969A59}" srcOrd="1" destOrd="0" presId="urn:microsoft.com/office/officeart/2005/8/layout/list1"/>
    <dgm:cxn modelId="{FAF1791E-6295-4C83-96EC-0FCE7D2BE369}" type="presOf" srcId="{E90FA3DB-DAFD-4FEB-BA54-F234B865DBA0}" destId="{2E025529-651B-4BBA-83D9-55FA41C0BF7C}" srcOrd="1" destOrd="0" presId="urn:microsoft.com/office/officeart/2005/8/layout/list1"/>
    <dgm:cxn modelId="{B116DAEB-BA2C-46C4-B88B-174CC1A46329}" type="presOf" srcId="{E90FA3DB-DAFD-4FEB-BA54-F234B865DBA0}" destId="{C24EAF79-921D-4D41-B06A-1AB003EDCA83}" srcOrd="0" destOrd="0" presId="urn:microsoft.com/office/officeart/2005/8/layout/list1"/>
    <dgm:cxn modelId="{9B24952B-E107-43D6-9C31-CA0EAAB48861}" type="presParOf" srcId="{D706F632-3637-4DF5-B1D0-4058EE9AC986}" destId="{621A0821-22A3-4B6E-A08D-668DC4BF1F90}" srcOrd="0" destOrd="0" presId="urn:microsoft.com/office/officeart/2005/8/layout/list1"/>
    <dgm:cxn modelId="{26B3C0C8-024A-44D5-AC1F-47FE66DC9E6B}" type="presParOf" srcId="{621A0821-22A3-4B6E-A08D-668DC4BF1F90}" destId="{CEDD5AD0-A3FA-4D52-975E-E5D1D93FBAFB}" srcOrd="0" destOrd="0" presId="urn:microsoft.com/office/officeart/2005/8/layout/list1"/>
    <dgm:cxn modelId="{A51B72D3-BE4A-45A4-8124-A9CBED99E4A0}" type="presParOf" srcId="{621A0821-22A3-4B6E-A08D-668DC4BF1F90}" destId="{38D09DA1-0B2F-4FA2-AC90-DC4F4CE55FF3}" srcOrd="1" destOrd="0" presId="urn:microsoft.com/office/officeart/2005/8/layout/list1"/>
    <dgm:cxn modelId="{B144292B-D938-4AD1-BE6A-3A201A2BD793}" type="presParOf" srcId="{D706F632-3637-4DF5-B1D0-4058EE9AC986}" destId="{B490B90D-3973-40F3-9BDD-A0D426AF8AD3}" srcOrd="1" destOrd="0" presId="urn:microsoft.com/office/officeart/2005/8/layout/list1"/>
    <dgm:cxn modelId="{2E2D9715-4ABD-4F25-8D1A-176B1532F486}" type="presParOf" srcId="{D706F632-3637-4DF5-B1D0-4058EE9AC986}" destId="{0C9D677E-1A70-4A6F-9257-5272C5186103}" srcOrd="2" destOrd="0" presId="urn:microsoft.com/office/officeart/2005/8/layout/list1"/>
    <dgm:cxn modelId="{83C76F72-81E0-4055-8901-5B9176297896}" type="presParOf" srcId="{D706F632-3637-4DF5-B1D0-4058EE9AC986}" destId="{09C601B5-7558-4813-A314-586BECCB28FE}" srcOrd="3" destOrd="0" presId="urn:microsoft.com/office/officeart/2005/8/layout/list1"/>
    <dgm:cxn modelId="{B79D54BB-57CD-4901-ADE5-57551A9D62ED}" type="presParOf" srcId="{D706F632-3637-4DF5-B1D0-4058EE9AC986}" destId="{0EF87625-5CCA-4CA9-8CA5-4AAF73A84BD9}" srcOrd="4" destOrd="0" presId="urn:microsoft.com/office/officeart/2005/8/layout/list1"/>
    <dgm:cxn modelId="{4F872E4C-0AFD-49C0-AF31-E588D8FF1302}" type="presParOf" srcId="{0EF87625-5CCA-4CA9-8CA5-4AAF73A84BD9}" destId="{C24EAF79-921D-4D41-B06A-1AB003EDCA83}" srcOrd="0" destOrd="0" presId="urn:microsoft.com/office/officeart/2005/8/layout/list1"/>
    <dgm:cxn modelId="{46D8B067-2526-4130-81F3-E599705035D5}" type="presParOf" srcId="{0EF87625-5CCA-4CA9-8CA5-4AAF73A84BD9}" destId="{2E025529-651B-4BBA-83D9-55FA41C0BF7C}" srcOrd="1" destOrd="0" presId="urn:microsoft.com/office/officeart/2005/8/layout/list1"/>
    <dgm:cxn modelId="{DEBD7CAB-CB47-4D84-9AB8-391B5C7354F6}" type="presParOf" srcId="{D706F632-3637-4DF5-B1D0-4058EE9AC986}" destId="{48A5E841-8171-4D3D-9171-A710E181517E}" srcOrd="5" destOrd="0" presId="urn:microsoft.com/office/officeart/2005/8/layout/list1"/>
    <dgm:cxn modelId="{D8FADF71-F5AB-4F71-AC52-0601631D1C0C}" type="presParOf" srcId="{D706F632-3637-4DF5-B1D0-4058EE9AC986}" destId="{F345AE1F-33EA-4EC4-BF6A-4ACD4D225C2A}" srcOrd="6" destOrd="0" presId="urn:microsoft.com/office/officeart/2005/8/layout/list1"/>
    <dgm:cxn modelId="{80D57DE2-CD57-42F7-8F24-09DEE7800E18}" type="presParOf" srcId="{D706F632-3637-4DF5-B1D0-4058EE9AC986}" destId="{D7339CDC-064A-4C27-A7C8-B1A1CAECCB44}" srcOrd="7" destOrd="0" presId="urn:microsoft.com/office/officeart/2005/8/layout/list1"/>
    <dgm:cxn modelId="{B23A1AB3-F42D-4786-80E7-19E8DC113D2B}" type="presParOf" srcId="{D706F632-3637-4DF5-B1D0-4058EE9AC986}" destId="{00472C5A-E2FE-42BF-A358-D69FE1CF027C}" srcOrd="8" destOrd="0" presId="urn:microsoft.com/office/officeart/2005/8/layout/list1"/>
    <dgm:cxn modelId="{6E4A17B0-A879-4CC1-AA4C-E04C21BEB36A}" type="presParOf" srcId="{00472C5A-E2FE-42BF-A358-D69FE1CF027C}" destId="{9FEBCA5F-526E-4DC0-9F4D-920DAC486A83}" srcOrd="0" destOrd="0" presId="urn:microsoft.com/office/officeart/2005/8/layout/list1"/>
    <dgm:cxn modelId="{0A249B84-D470-44E4-A240-268AF0F2DA20}" type="presParOf" srcId="{00472C5A-E2FE-42BF-A358-D69FE1CF027C}" destId="{C564B94F-668C-4AEF-8A2F-9756AD969A59}" srcOrd="1" destOrd="0" presId="urn:microsoft.com/office/officeart/2005/8/layout/list1"/>
    <dgm:cxn modelId="{E903B768-CEF3-4024-9AAC-60750E0ED937}" type="presParOf" srcId="{D706F632-3637-4DF5-B1D0-4058EE9AC986}" destId="{86927B7C-2CD9-4D4E-9A49-CC7F6A282D6B}" srcOrd="9" destOrd="0" presId="urn:microsoft.com/office/officeart/2005/8/layout/list1"/>
    <dgm:cxn modelId="{DBEA8427-A8F2-42F9-A651-0D31E0DC6BC4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639B3D2B-849B-48D0-89C0-8216F38E35A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とる３０</a:t>
          </a:r>
          <a:endParaRPr kumimoji="1" lang="ja-JP" altLang="en-US" dirty="0"/>
        </a:p>
      </dgm:t>
    </dgm:pt>
    <dgm:pt modelId="{C044F533-57F9-4FF3-BD5A-AFF1C60F3C13}" type="parTrans" cxnId="{8303F014-4435-4FF3-8C89-80FDB8F72A41}">
      <dgm:prSet/>
      <dgm:spPr/>
    </dgm:pt>
    <dgm:pt modelId="{435C887E-FAB8-4363-BE32-C9BE9D407635}" type="sibTrans" cxnId="{8303F014-4435-4FF3-8C89-80FDB8F72A4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 custLinFactNeighborX="781" custLinFactNeighborY="106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03F014-4435-4FF3-8C89-80FDB8F72A41}" srcId="{28D65E16-7241-4C79-937B-8F593B5D3932}" destId="{639B3D2B-849B-48D0-89C0-8216F38E35A5}" srcOrd="0" destOrd="0" parTransId="{C044F533-57F9-4FF3-BD5A-AFF1C60F3C13}" sibTransId="{435C887E-FAB8-4363-BE32-C9BE9D407635}"/>
    <dgm:cxn modelId="{83E2B6D7-E9D2-48A4-8B64-03317E81E512}" type="presOf" srcId="{28D65E16-7241-4C79-937B-8F593B5D3932}" destId="{CEDD5AD0-A3FA-4D52-975E-E5D1D93FBAFB}" srcOrd="0" destOrd="0" presId="urn:microsoft.com/office/officeart/2005/8/layout/list1"/>
    <dgm:cxn modelId="{6658D242-68A8-482B-B324-34784B54F87E}" type="presOf" srcId="{DA3999D4-4BA8-4AFA-B8DA-19A72581C862}" destId="{9FEBCA5F-526E-4DC0-9F4D-920DAC486A83}" srcOrd="0" destOrd="0" presId="urn:microsoft.com/office/officeart/2005/8/layout/list1"/>
    <dgm:cxn modelId="{AA0FE02A-9189-411A-8CF7-1874B24EBDD7}" type="presOf" srcId="{28D65E16-7241-4C79-937B-8F593B5D3932}" destId="{38D09DA1-0B2F-4FA2-AC90-DC4F4CE55FF3}" srcOrd="1" destOrd="0" presId="urn:microsoft.com/office/officeart/2005/8/layout/list1"/>
    <dgm:cxn modelId="{A6554CDB-8E9B-47FC-8859-13339B63688A}" type="presOf" srcId="{DA3999D4-4BA8-4AFA-B8DA-19A72581C862}" destId="{C564B94F-668C-4AEF-8A2F-9756AD969A59}" srcOrd="1" destOrd="0" presId="urn:microsoft.com/office/officeart/2005/8/layout/list1"/>
    <dgm:cxn modelId="{717D3503-7F58-4F0C-A46B-C620CB79FE8A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FA03036C-551B-4B53-B661-991198BFFA34}" type="presOf" srcId="{F1571FFA-FED8-4E40-845A-8F825874D46C}" destId="{D706F632-3637-4DF5-B1D0-4058EE9AC986}" srcOrd="0" destOrd="0" presId="urn:microsoft.com/office/officeart/2005/8/layout/list1"/>
    <dgm:cxn modelId="{1C0C4C63-6511-405C-8E8E-EA7DEDE5B565}" type="presOf" srcId="{639B3D2B-849B-48D0-89C0-8216F38E35A5}" destId="{0C9D677E-1A70-4A6F-9257-5272C5186103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807A684E-FF74-4383-BE73-9821FCC2B7AC}" type="presOf" srcId="{E90FA3DB-DAFD-4FEB-BA54-F234B865DBA0}" destId="{C24EAF79-921D-4D41-B06A-1AB003EDCA83}" srcOrd="0" destOrd="0" presId="urn:microsoft.com/office/officeart/2005/8/layout/list1"/>
    <dgm:cxn modelId="{C5AAD4DD-66A4-42DB-A03F-CDBAA9B0A27B}" type="presParOf" srcId="{D706F632-3637-4DF5-B1D0-4058EE9AC986}" destId="{621A0821-22A3-4B6E-A08D-668DC4BF1F90}" srcOrd="0" destOrd="0" presId="urn:microsoft.com/office/officeart/2005/8/layout/list1"/>
    <dgm:cxn modelId="{9656F8B0-3B89-4E9F-BDF0-F54FF78ADD12}" type="presParOf" srcId="{621A0821-22A3-4B6E-A08D-668DC4BF1F90}" destId="{CEDD5AD0-A3FA-4D52-975E-E5D1D93FBAFB}" srcOrd="0" destOrd="0" presId="urn:microsoft.com/office/officeart/2005/8/layout/list1"/>
    <dgm:cxn modelId="{9D97ED19-6204-4E1E-A645-025BA8589EDB}" type="presParOf" srcId="{621A0821-22A3-4B6E-A08D-668DC4BF1F90}" destId="{38D09DA1-0B2F-4FA2-AC90-DC4F4CE55FF3}" srcOrd="1" destOrd="0" presId="urn:microsoft.com/office/officeart/2005/8/layout/list1"/>
    <dgm:cxn modelId="{AB9C48CE-1A00-42A6-99A1-0572ECC85F3D}" type="presParOf" srcId="{D706F632-3637-4DF5-B1D0-4058EE9AC986}" destId="{B490B90D-3973-40F3-9BDD-A0D426AF8AD3}" srcOrd="1" destOrd="0" presId="urn:microsoft.com/office/officeart/2005/8/layout/list1"/>
    <dgm:cxn modelId="{06C9C37C-E52F-410A-AB41-F2970641CBAF}" type="presParOf" srcId="{D706F632-3637-4DF5-B1D0-4058EE9AC986}" destId="{0C9D677E-1A70-4A6F-9257-5272C5186103}" srcOrd="2" destOrd="0" presId="urn:microsoft.com/office/officeart/2005/8/layout/list1"/>
    <dgm:cxn modelId="{5CAB3DB6-22BF-457A-A1C4-62E28BC2E8AB}" type="presParOf" srcId="{D706F632-3637-4DF5-B1D0-4058EE9AC986}" destId="{09C601B5-7558-4813-A314-586BECCB28FE}" srcOrd="3" destOrd="0" presId="urn:microsoft.com/office/officeart/2005/8/layout/list1"/>
    <dgm:cxn modelId="{93F06462-B084-4FEE-99F7-AB2482E83592}" type="presParOf" srcId="{D706F632-3637-4DF5-B1D0-4058EE9AC986}" destId="{0EF87625-5CCA-4CA9-8CA5-4AAF73A84BD9}" srcOrd="4" destOrd="0" presId="urn:microsoft.com/office/officeart/2005/8/layout/list1"/>
    <dgm:cxn modelId="{4937AF9E-8EEC-4584-960D-51CF0E8841F7}" type="presParOf" srcId="{0EF87625-5CCA-4CA9-8CA5-4AAF73A84BD9}" destId="{C24EAF79-921D-4D41-B06A-1AB003EDCA83}" srcOrd="0" destOrd="0" presId="urn:microsoft.com/office/officeart/2005/8/layout/list1"/>
    <dgm:cxn modelId="{0747E12F-B760-4716-B5E2-4D1C4285C1E2}" type="presParOf" srcId="{0EF87625-5CCA-4CA9-8CA5-4AAF73A84BD9}" destId="{2E025529-651B-4BBA-83D9-55FA41C0BF7C}" srcOrd="1" destOrd="0" presId="urn:microsoft.com/office/officeart/2005/8/layout/list1"/>
    <dgm:cxn modelId="{D45B70D3-DA68-4250-A9EF-32BE3514A6A9}" type="presParOf" srcId="{D706F632-3637-4DF5-B1D0-4058EE9AC986}" destId="{48A5E841-8171-4D3D-9171-A710E181517E}" srcOrd="5" destOrd="0" presId="urn:microsoft.com/office/officeart/2005/8/layout/list1"/>
    <dgm:cxn modelId="{86865DCA-DF1D-4C9A-A879-414A940A936F}" type="presParOf" srcId="{D706F632-3637-4DF5-B1D0-4058EE9AC986}" destId="{F345AE1F-33EA-4EC4-BF6A-4ACD4D225C2A}" srcOrd="6" destOrd="0" presId="urn:microsoft.com/office/officeart/2005/8/layout/list1"/>
    <dgm:cxn modelId="{22E5A7FB-6481-4D01-A23E-9A92C697DA04}" type="presParOf" srcId="{D706F632-3637-4DF5-B1D0-4058EE9AC986}" destId="{D7339CDC-064A-4C27-A7C8-B1A1CAECCB44}" srcOrd="7" destOrd="0" presId="urn:microsoft.com/office/officeart/2005/8/layout/list1"/>
    <dgm:cxn modelId="{1B8CB155-5A39-4A06-9252-BA66BB376D0E}" type="presParOf" srcId="{D706F632-3637-4DF5-B1D0-4058EE9AC986}" destId="{00472C5A-E2FE-42BF-A358-D69FE1CF027C}" srcOrd="8" destOrd="0" presId="urn:microsoft.com/office/officeart/2005/8/layout/list1"/>
    <dgm:cxn modelId="{D4CAA7D2-E7D6-4D4A-A5D6-545B2AB2FA5D}" type="presParOf" srcId="{00472C5A-E2FE-42BF-A358-D69FE1CF027C}" destId="{9FEBCA5F-526E-4DC0-9F4D-920DAC486A83}" srcOrd="0" destOrd="0" presId="urn:microsoft.com/office/officeart/2005/8/layout/list1"/>
    <dgm:cxn modelId="{970EF679-7FE1-419B-8AC9-0F5A569226FA}" type="presParOf" srcId="{00472C5A-E2FE-42BF-A358-D69FE1CF027C}" destId="{C564B94F-668C-4AEF-8A2F-9756AD969A59}" srcOrd="1" destOrd="0" presId="urn:microsoft.com/office/officeart/2005/8/layout/list1"/>
    <dgm:cxn modelId="{AE89A390-BF46-4BE3-BDE6-50A059CFFFAF}" type="presParOf" srcId="{D706F632-3637-4DF5-B1D0-4058EE9AC986}" destId="{86927B7C-2CD9-4D4E-9A49-CC7F6A282D6B}" srcOrd="9" destOrd="0" presId="urn:microsoft.com/office/officeart/2005/8/layout/list1"/>
    <dgm:cxn modelId="{F524C90C-AC11-4E3F-96D2-71E8A6419A2A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31D0D05C-DAFF-4BA6-9C68-95B38C63EC1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とる３１</a:t>
          </a:r>
          <a:endParaRPr kumimoji="1" lang="ja-JP" altLang="en-US" dirty="0"/>
        </a:p>
      </dgm:t>
    </dgm:pt>
    <dgm:pt modelId="{F3ADFE70-DC44-474C-BA14-996F5CA12A33}" type="parTrans" cxnId="{B2776A7D-1407-4778-A822-C582542C7838}">
      <dgm:prSet/>
      <dgm:spPr/>
    </dgm:pt>
    <dgm:pt modelId="{E67B1562-C2F0-44EF-B79B-FDD7C28B0752}" type="sibTrans" cxnId="{B2776A7D-1407-4778-A822-C582542C7838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62C61E-C9C3-4452-A911-EB10E589082B}" type="presOf" srcId="{E90FA3DB-DAFD-4FEB-BA54-F234B865DBA0}" destId="{2E025529-651B-4BBA-83D9-55FA41C0BF7C}" srcOrd="1" destOrd="0" presId="urn:microsoft.com/office/officeart/2005/8/layout/list1"/>
    <dgm:cxn modelId="{B25CCD0E-9694-41F8-AEF2-8903B622FA37}" type="presOf" srcId="{F1571FFA-FED8-4E40-845A-8F825874D46C}" destId="{D706F632-3637-4DF5-B1D0-4058EE9AC986}" srcOrd="0" destOrd="0" presId="urn:microsoft.com/office/officeart/2005/8/layout/list1"/>
    <dgm:cxn modelId="{D8ED58B2-1908-41A0-B35A-8CDD43C99828}" type="presOf" srcId="{DA3999D4-4BA8-4AFA-B8DA-19A72581C862}" destId="{C564B94F-668C-4AEF-8A2F-9756AD969A59}" srcOrd="1" destOrd="0" presId="urn:microsoft.com/office/officeart/2005/8/layout/list1"/>
    <dgm:cxn modelId="{0E8DFEFB-DDD5-408F-979B-F3753CBB8686}" type="presOf" srcId="{31D0D05C-DAFF-4BA6-9C68-95B38C63EC16}" destId="{0C9D677E-1A70-4A6F-9257-5272C5186103}" srcOrd="0" destOrd="0" presId="urn:microsoft.com/office/officeart/2005/8/layout/list1"/>
    <dgm:cxn modelId="{F39F3774-6BD7-4C28-AF51-6B31DAC39E33}" type="presOf" srcId="{E90FA3DB-DAFD-4FEB-BA54-F234B865DBA0}" destId="{C24EAF79-921D-4D41-B06A-1AB003EDC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BCBC35F3-36A4-42F2-8819-8FC20B1A6C26}" type="presOf" srcId="{28D65E16-7241-4C79-937B-8F593B5D3932}" destId="{38D09DA1-0B2F-4FA2-AC90-DC4F4CE55FF3}" srcOrd="1" destOrd="0" presId="urn:microsoft.com/office/officeart/2005/8/layout/list1"/>
    <dgm:cxn modelId="{B2776A7D-1407-4778-A822-C582542C7838}" srcId="{28D65E16-7241-4C79-937B-8F593B5D3932}" destId="{31D0D05C-DAFF-4BA6-9C68-95B38C63EC16}" srcOrd="0" destOrd="0" parTransId="{F3ADFE70-DC44-474C-BA14-996F5CA12A33}" sibTransId="{E67B1562-C2F0-44EF-B79B-FDD7C28B0752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4034F27-8352-4A26-AE43-46F0E73424AC}" type="presOf" srcId="{28D65E16-7241-4C79-937B-8F593B5D3932}" destId="{CEDD5AD0-A3FA-4D52-975E-E5D1D93FBAFB}" srcOrd="0" destOrd="0" presId="urn:microsoft.com/office/officeart/2005/8/layout/list1"/>
    <dgm:cxn modelId="{50D4F6B8-AB82-4E86-927F-EEFAAB3EA007}" type="presOf" srcId="{DA3999D4-4BA8-4AFA-B8DA-19A72581C862}" destId="{9FEBCA5F-526E-4DC0-9F4D-920DAC486A83}" srcOrd="0" destOrd="0" presId="urn:microsoft.com/office/officeart/2005/8/layout/list1"/>
    <dgm:cxn modelId="{09EB235B-0248-4601-9A78-0EEB5FC6DF6D}" type="presParOf" srcId="{D706F632-3637-4DF5-B1D0-4058EE9AC986}" destId="{621A0821-22A3-4B6E-A08D-668DC4BF1F90}" srcOrd="0" destOrd="0" presId="urn:microsoft.com/office/officeart/2005/8/layout/list1"/>
    <dgm:cxn modelId="{950D1C21-02DE-4421-9E4E-6AE96A4A7913}" type="presParOf" srcId="{621A0821-22A3-4B6E-A08D-668DC4BF1F90}" destId="{CEDD5AD0-A3FA-4D52-975E-E5D1D93FBAFB}" srcOrd="0" destOrd="0" presId="urn:microsoft.com/office/officeart/2005/8/layout/list1"/>
    <dgm:cxn modelId="{B20CF526-6058-4244-A699-CE200D25A63D}" type="presParOf" srcId="{621A0821-22A3-4B6E-A08D-668DC4BF1F90}" destId="{38D09DA1-0B2F-4FA2-AC90-DC4F4CE55FF3}" srcOrd="1" destOrd="0" presId="urn:microsoft.com/office/officeart/2005/8/layout/list1"/>
    <dgm:cxn modelId="{E6DBCA42-B9D4-484A-8715-F6ED6DC12856}" type="presParOf" srcId="{D706F632-3637-4DF5-B1D0-4058EE9AC986}" destId="{B490B90D-3973-40F3-9BDD-A0D426AF8AD3}" srcOrd="1" destOrd="0" presId="urn:microsoft.com/office/officeart/2005/8/layout/list1"/>
    <dgm:cxn modelId="{BD06FD36-FA3D-4969-9AE6-9BE22B3CFF18}" type="presParOf" srcId="{D706F632-3637-4DF5-B1D0-4058EE9AC986}" destId="{0C9D677E-1A70-4A6F-9257-5272C5186103}" srcOrd="2" destOrd="0" presId="urn:microsoft.com/office/officeart/2005/8/layout/list1"/>
    <dgm:cxn modelId="{4D52DFF9-7645-4E69-B974-1C4D02D7BE0D}" type="presParOf" srcId="{D706F632-3637-4DF5-B1D0-4058EE9AC986}" destId="{09C601B5-7558-4813-A314-586BECCB28FE}" srcOrd="3" destOrd="0" presId="urn:microsoft.com/office/officeart/2005/8/layout/list1"/>
    <dgm:cxn modelId="{B54E2745-9D22-4D8C-BA48-95EFEF32D475}" type="presParOf" srcId="{D706F632-3637-4DF5-B1D0-4058EE9AC986}" destId="{0EF87625-5CCA-4CA9-8CA5-4AAF73A84BD9}" srcOrd="4" destOrd="0" presId="urn:microsoft.com/office/officeart/2005/8/layout/list1"/>
    <dgm:cxn modelId="{F406B28B-068F-4F91-A156-5FDDC0C22B03}" type="presParOf" srcId="{0EF87625-5CCA-4CA9-8CA5-4AAF73A84BD9}" destId="{C24EAF79-921D-4D41-B06A-1AB003EDCA83}" srcOrd="0" destOrd="0" presId="urn:microsoft.com/office/officeart/2005/8/layout/list1"/>
    <dgm:cxn modelId="{BD080E84-FF11-4FBF-8A44-33424C23CC72}" type="presParOf" srcId="{0EF87625-5CCA-4CA9-8CA5-4AAF73A84BD9}" destId="{2E025529-651B-4BBA-83D9-55FA41C0BF7C}" srcOrd="1" destOrd="0" presId="urn:microsoft.com/office/officeart/2005/8/layout/list1"/>
    <dgm:cxn modelId="{72799CB0-7DCD-455F-90BA-A5F73CBB2975}" type="presParOf" srcId="{D706F632-3637-4DF5-B1D0-4058EE9AC986}" destId="{48A5E841-8171-4D3D-9171-A710E181517E}" srcOrd="5" destOrd="0" presId="urn:microsoft.com/office/officeart/2005/8/layout/list1"/>
    <dgm:cxn modelId="{46EFED7C-48E4-4F0C-AA45-93CB73A1EC66}" type="presParOf" srcId="{D706F632-3637-4DF5-B1D0-4058EE9AC986}" destId="{F345AE1F-33EA-4EC4-BF6A-4ACD4D225C2A}" srcOrd="6" destOrd="0" presId="urn:microsoft.com/office/officeart/2005/8/layout/list1"/>
    <dgm:cxn modelId="{794CDA16-F2BE-4FB2-9AFB-0EF7B34D7C93}" type="presParOf" srcId="{D706F632-3637-4DF5-B1D0-4058EE9AC986}" destId="{D7339CDC-064A-4C27-A7C8-B1A1CAECCB44}" srcOrd="7" destOrd="0" presId="urn:microsoft.com/office/officeart/2005/8/layout/list1"/>
    <dgm:cxn modelId="{CAC7095B-C568-4170-A492-D48AB936F05F}" type="presParOf" srcId="{D706F632-3637-4DF5-B1D0-4058EE9AC986}" destId="{00472C5A-E2FE-42BF-A358-D69FE1CF027C}" srcOrd="8" destOrd="0" presId="urn:microsoft.com/office/officeart/2005/8/layout/list1"/>
    <dgm:cxn modelId="{2F3C33FA-16D6-4447-ABD6-38A8A94BE95E}" type="presParOf" srcId="{00472C5A-E2FE-42BF-A358-D69FE1CF027C}" destId="{9FEBCA5F-526E-4DC0-9F4D-920DAC486A83}" srcOrd="0" destOrd="0" presId="urn:microsoft.com/office/officeart/2005/8/layout/list1"/>
    <dgm:cxn modelId="{F280A203-8FA5-42BA-A3F4-5690FC549131}" type="presParOf" srcId="{00472C5A-E2FE-42BF-A358-D69FE1CF027C}" destId="{C564B94F-668C-4AEF-8A2F-9756AD969A59}" srcOrd="1" destOrd="0" presId="urn:microsoft.com/office/officeart/2005/8/layout/list1"/>
    <dgm:cxn modelId="{28107EC6-473D-4E10-90FE-E9DBABF7ED16}" type="presParOf" srcId="{D706F632-3637-4DF5-B1D0-4058EE9AC986}" destId="{86927B7C-2CD9-4D4E-9A49-CC7F6A282D6B}" srcOrd="9" destOrd="0" presId="urn:microsoft.com/office/officeart/2005/8/layout/list1"/>
    <dgm:cxn modelId="{3F8DB7A4-8849-459B-B35F-FB0D320DC4CF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AA3C10A2-80CF-4554-9012-4BEE6D3398A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とる３２</a:t>
          </a:r>
          <a:endParaRPr kumimoji="1" lang="ja-JP" altLang="en-US" dirty="0"/>
        </a:p>
      </dgm:t>
    </dgm:pt>
    <dgm:pt modelId="{A9FDA5C7-DCB8-4740-BB7A-3E414ED364F9}" type="parTrans" cxnId="{3B08FD8A-9753-4725-A5ED-7F8334E858EB}">
      <dgm:prSet/>
      <dgm:spPr/>
    </dgm:pt>
    <dgm:pt modelId="{1832094C-E17F-4947-8121-49FD2AFCD0FF}" type="sibTrans" cxnId="{3B08FD8A-9753-4725-A5ED-7F8334E858E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E7731F24-B080-4BA9-9203-BD00A38D4074}" type="presOf" srcId="{AA3C10A2-80CF-4554-9012-4BEE6D3398AC}" destId="{0C9D677E-1A70-4A6F-9257-5272C518610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60BA2D2C-297B-408B-A628-C1AACD4FA9AD}" type="presOf" srcId="{F1571FFA-FED8-4E40-845A-8F825874D46C}" destId="{D706F632-3637-4DF5-B1D0-4058EE9AC986}" srcOrd="0" destOrd="0" presId="urn:microsoft.com/office/officeart/2005/8/layout/list1"/>
    <dgm:cxn modelId="{8E4539E5-1A5E-4DC9-9320-0FE8A243B0E2}" type="presOf" srcId="{28D65E16-7241-4C79-937B-8F593B5D3932}" destId="{38D09DA1-0B2F-4FA2-AC90-DC4F4CE55FF3}" srcOrd="1" destOrd="0" presId="urn:microsoft.com/office/officeart/2005/8/layout/list1"/>
    <dgm:cxn modelId="{22E199F5-767D-49BA-98AF-02F2F1FD1372}" type="presOf" srcId="{E90FA3DB-DAFD-4FEB-BA54-F234B865DBA0}" destId="{C24EAF79-921D-4D41-B06A-1AB003EDCA83}" srcOrd="0" destOrd="0" presId="urn:microsoft.com/office/officeart/2005/8/layout/list1"/>
    <dgm:cxn modelId="{3449F232-5251-4026-920E-1274D09E8A22}" type="presOf" srcId="{E90FA3DB-DAFD-4FEB-BA54-F234B865DBA0}" destId="{2E025529-651B-4BBA-83D9-55FA41C0BF7C}" srcOrd="1" destOrd="0" presId="urn:microsoft.com/office/officeart/2005/8/layout/list1"/>
    <dgm:cxn modelId="{3B08FD8A-9753-4725-A5ED-7F8334E858EB}" srcId="{28D65E16-7241-4C79-937B-8F593B5D3932}" destId="{AA3C10A2-80CF-4554-9012-4BEE6D3398AC}" srcOrd="0" destOrd="0" parTransId="{A9FDA5C7-DCB8-4740-BB7A-3E414ED364F9}" sibTransId="{1832094C-E17F-4947-8121-49FD2AFCD0FF}"/>
    <dgm:cxn modelId="{75B17695-8A7B-4016-A322-A87B894619BA}" type="presOf" srcId="{DA3999D4-4BA8-4AFA-B8DA-19A72581C862}" destId="{9FEBCA5F-526E-4DC0-9F4D-920DAC486A83}" srcOrd="0" destOrd="0" presId="urn:microsoft.com/office/officeart/2005/8/layout/list1"/>
    <dgm:cxn modelId="{08DE8E98-1706-4DD1-9B1E-E1F61A1F2D24}" type="presOf" srcId="{28D65E16-7241-4C79-937B-8F593B5D3932}" destId="{CEDD5AD0-A3FA-4D52-975E-E5D1D93FBAFB}" srcOrd="0" destOrd="0" presId="urn:microsoft.com/office/officeart/2005/8/layout/list1"/>
    <dgm:cxn modelId="{1BF328CB-06B4-4392-ADCF-A10FC4081A5B}" type="presOf" srcId="{DA3999D4-4BA8-4AFA-B8DA-19A72581C862}" destId="{C564B94F-668C-4AEF-8A2F-9756AD969A59}" srcOrd="1" destOrd="0" presId="urn:microsoft.com/office/officeart/2005/8/layout/list1"/>
    <dgm:cxn modelId="{0E7D0896-E17B-4918-9507-D2093D0C57A4}" type="presParOf" srcId="{D706F632-3637-4DF5-B1D0-4058EE9AC986}" destId="{621A0821-22A3-4B6E-A08D-668DC4BF1F90}" srcOrd="0" destOrd="0" presId="urn:microsoft.com/office/officeart/2005/8/layout/list1"/>
    <dgm:cxn modelId="{7B41A20B-15B9-46B9-8340-72EF9600A629}" type="presParOf" srcId="{621A0821-22A3-4B6E-A08D-668DC4BF1F90}" destId="{CEDD5AD0-A3FA-4D52-975E-E5D1D93FBAFB}" srcOrd="0" destOrd="0" presId="urn:microsoft.com/office/officeart/2005/8/layout/list1"/>
    <dgm:cxn modelId="{363715EB-1A89-4212-AA39-9584B51FB475}" type="presParOf" srcId="{621A0821-22A3-4B6E-A08D-668DC4BF1F90}" destId="{38D09DA1-0B2F-4FA2-AC90-DC4F4CE55FF3}" srcOrd="1" destOrd="0" presId="urn:microsoft.com/office/officeart/2005/8/layout/list1"/>
    <dgm:cxn modelId="{DF24AF6D-D36C-4ADA-9BEC-C9CD16023CB2}" type="presParOf" srcId="{D706F632-3637-4DF5-B1D0-4058EE9AC986}" destId="{B490B90D-3973-40F3-9BDD-A0D426AF8AD3}" srcOrd="1" destOrd="0" presId="urn:microsoft.com/office/officeart/2005/8/layout/list1"/>
    <dgm:cxn modelId="{771C3A1C-E494-4E59-93AA-99E43D2CB82A}" type="presParOf" srcId="{D706F632-3637-4DF5-B1D0-4058EE9AC986}" destId="{0C9D677E-1A70-4A6F-9257-5272C5186103}" srcOrd="2" destOrd="0" presId="urn:microsoft.com/office/officeart/2005/8/layout/list1"/>
    <dgm:cxn modelId="{E4BB99A6-2017-4864-A2AE-4EA66FE78677}" type="presParOf" srcId="{D706F632-3637-4DF5-B1D0-4058EE9AC986}" destId="{09C601B5-7558-4813-A314-586BECCB28FE}" srcOrd="3" destOrd="0" presId="urn:microsoft.com/office/officeart/2005/8/layout/list1"/>
    <dgm:cxn modelId="{EE00B849-7288-4B32-8972-100979B20154}" type="presParOf" srcId="{D706F632-3637-4DF5-B1D0-4058EE9AC986}" destId="{0EF87625-5CCA-4CA9-8CA5-4AAF73A84BD9}" srcOrd="4" destOrd="0" presId="urn:microsoft.com/office/officeart/2005/8/layout/list1"/>
    <dgm:cxn modelId="{B05962FE-44E9-4599-87AE-03451C6F53C3}" type="presParOf" srcId="{0EF87625-5CCA-4CA9-8CA5-4AAF73A84BD9}" destId="{C24EAF79-921D-4D41-B06A-1AB003EDCA83}" srcOrd="0" destOrd="0" presId="urn:microsoft.com/office/officeart/2005/8/layout/list1"/>
    <dgm:cxn modelId="{F13109DB-4FDC-44B8-A796-A42019BED666}" type="presParOf" srcId="{0EF87625-5CCA-4CA9-8CA5-4AAF73A84BD9}" destId="{2E025529-651B-4BBA-83D9-55FA41C0BF7C}" srcOrd="1" destOrd="0" presId="urn:microsoft.com/office/officeart/2005/8/layout/list1"/>
    <dgm:cxn modelId="{09D3076A-BDE4-4CD9-9A88-1E25949A80C0}" type="presParOf" srcId="{D706F632-3637-4DF5-B1D0-4058EE9AC986}" destId="{48A5E841-8171-4D3D-9171-A710E181517E}" srcOrd="5" destOrd="0" presId="urn:microsoft.com/office/officeart/2005/8/layout/list1"/>
    <dgm:cxn modelId="{FE804706-A3DB-46D9-B001-2B41E9AAA16A}" type="presParOf" srcId="{D706F632-3637-4DF5-B1D0-4058EE9AC986}" destId="{F345AE1F-33EA-4EC4-BF6A-4ACD4D225C2A}" srcOrd="6" destOrd="0" presId="urn:microsoft.com/office/officeart/2005/8/layout/list1"/>
    <dgm:cxn modelId="{6246BF25-295A-4686-B9CD-1E10395EF98E}" type="presParOf" srcId="{D706F632-3637-4DF5-B1D0-4058EE9AC986}" destId="{D7339CDC-064A-4C27-A7C8-B1A1CAECCB44}" srcOrd="7" destOrd="0" presId="urn:microsoft.com/office/officeart/2005/8/layout/list1"/>
    <dgm:cxn modelId="{E5ED573C-8BF7-4B85-B704-747411E98E6C}" type="presParOf" srcId="{D706F632-3637-4DF5-B1D0-4058EE9AC986}" destId="{00472C5A-E2FE-42BF-A358-D69FE1CF027C}" srcOrd="8" destOrd="0" presId="urn:microsoft.com/office/officeart/2005/8/layout/list1"/>
    <dgm:cxn modelId="{93EE0ACD-878E-4FB0-AE71-49BF421761B8}" type="presParOf" srcId="{00472C5A-E2FE-42BF-A358-D69FE1CF027C}" destId="{9FEBCA5F-526E-4DC0-9F4D-920DAC486A83}" srcOrd="0" destOrd="0" presId="urn:microsoft.com/office/officeart/2005/8/layout/list1"/>
    <dgm:cxn modelId="{BA89B7A6-82EA-4697-801F-E4A28560729B}" type="presParOf" srcId="{00472C5A-E2FE-42BF-A358-D69FE1CF027C}" destId="{C564B94F-668C-4AEF-8A2F-9756AD969A59}" srcOrd="1" destOrd="0" presId="urn:microsoft.com/office/officeart/2005/8/layout/list1"/>
    <dgm:cxn modelId="{37EEBB72-19CA-47D4-AB78-EA99C172C546}" type="presParOf" srcId="{D706F632-3637-4DF5-B1D0-4058EE9AC986}" destId="{86927B7C-2CD9-4D4E-9A49-CC7F6A282D6B}" srcOrd="9" destOrd="0" presId="urn:microsoft.com/office/officeart/2005/8/layout/list1"/>
    <dgm:cxn modelId="{974EACDA-DD60-4B46-BDE2-EADAE63CD16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9BA6E702-89E6-4D38-9ECD-0CC869147E5B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とる３３</a:t>
          </a:r>
          <a:endParaRPr kumimoji="1" lang="ja-JP" altLang="en-US" dirty="0"/>
        </a:p>
      </dgm:t>
    </dgm:pt>
    <dgm:pt modelId="{143B69D0-9244-485B-80A5-CE09EF88987F}" type="parTrans" cxnId="{5EC9D84B-F612-4D32-90D5-82F4854E2F4B}">
      <dgm:prSet/>
      <dgm:spPr/>
    </dgm:pt>
    <dgm:pt modelId="{D4369246-5B26-477F-89D6-B8730BD7DFE4}" type="sibTrans" cxnId="{5EC9D84B-F612-4D32-90D5-82F4854E2F4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4BD15FB-73DB-4CA1-8A57-282C1DD95E9E}" type="presOf" srcId="{9BA6E702-89E6-4D38-9ECD-0CC869147E5B}" destId="{0C9D677E-1A70-4A6F-9257-5272C5186103}" srcOrd="0" destOrd="0" presId="urn:microsoft.com/office/officeart/2005/8/layout/list1"/>
    <dgm:cxn modelId="{72BB2ADE-7929-4DE1-8073-20A5C6A2718D}" type="presOf" srcId="{28D65E16-7241-4C79-937B-8F593B5D3932}" destId="{CEDD5AD0-A3FA-4D52-975E-E5D1D93FBAFB}" srcOrd="0" destOrd="0" presId="urn:microsoft.com/office/officeart/2005/8/layout/list1"/>
    <dgm:cxn modelId="{06D5A3C1-95C2-4AA2-9DB6-49738CD5D686}" type="presOf" srcId="{F1571FFA-FED8-4E40-845A-8F825874D46C}" destId="{D706F632-3637-4DF5-B1D0-4058EE9AC986}" srcOrd="0" destOrd="0" presId="urn:microsoft.com/office/officeart/2005/8/layout/list1"/>
    <dgm:cxn modelId="{5EC9D84B-F612-4D32-90D5-82F4854E2F4B}" srcId="{28D65E16-7241-4C79-937B-8F593B5D3932}" destId="{9BA6E702-89E6-4D38-9ECD-0CC869147E5B}" srcOrd="0" destOrd="0" parTransId="{143B69D0-9244-485B-80A5-CE09EF88987F}" sibTransId="{D4369246-5B26-477F-89D6-B8730BD7DFE4}"/>
    <dgm:cxn modelId="{6B311F47-F4CA-41D8-938C-7204B0897B26}" type="presOf" srcId="{E90FA3DB-DAFD-4FEB-BA54-F234B865DBA0}" destId="{C24EAF79-921D-4D41-B06A-1AB003EDCA83}" srcOrd="0" destOrd="0" presId="urn:microsoft.com/office/officeart/2005/8/layout/list1"/>
    <dgm:cxn modelId="{BC427212-6C86-4071-B747-AA01E7137CBE}" type="presOf" srcId="{DA3999D4-4BA8-4AFA-B8DA-19A72581C862}" destId="{C564B94F-668C-4AEF-8A2F-9756AD969A59}" srcOrd="1" destOrd="0" presId="urn:microsoft.com/office/officeart/2005/8/layout/list1"/>
    <dgm:cxn modelId="{9CBD8750-836F-498A-B804-5F0089D0C866}" type="presOf" srcId="{DA3999D4-4BA8-4AFA-B8DA-19A72581C862}" destId="{9FEBCA5F-526E-4DC0-9F4D-920DAC486A83}" srcOrd="0" destOrd="0" presId="urn:microsoft.com/office/officeart/2005/8/layout/list1"/>
    <dgm:cxn modelId="{84047EEC-A929-4945-BE0B-C2F9515AB099}" type="presOf" srcId="{E90FA3DB-DAFD-4FEB-BA54-F234B865DBA0}" destId="{2E025529-651B-4BBA-83D9-55FA41C0BF7C}" srcOrd="1" destOrd="0" presId="urn:microsoft.com/office/officeart/2005/8/layout/list1"/>
    <dgm:cxn modelId="{47A8A2CC-6754-4E16-A160-C8880975F344}" type="presOf" srcId="{28D65E16-7241-4C79-937B-8F593B5D3932}" destId="{38D09DA1-0B2F-4FA2-AC90-DC4F4CE55FF3}" srcOrd="1" destOrd="0" presId="urn:microsoft.com/office/officeart/2005/8/layout/list1"/>
    <dgm:cxn modelId="{6C90D01C-B7E7-4FB5-9FB5-434B38BBAEE8}" type="presParOf" srcId="{D706F632-3637-4DF5-B1D0-4058EE9AC986}" destId="{621A0821-22A3-4B6E-A08D-668DC4BF1F90}" srcOrd="0" destOrd="0" presId="urn:microsoft.com/office/officeart/2005/8/layout/list1"/>
    <dgm:cxn modelId="{64001970-D0C2-4291-BF29-7F1CD6B766BB}" type="presParOf" srcId="{621A0821-22A3-4B6E-A08D-668DC4BF1F90}" destId="{CEDD5AD0-A3FA-4D52-975E-E5D1D93FBAFB}" srcOrd="0" destOrd="0" presId="urn:microsoft.com/office/officeart/2005/8/layout/list1"/>
    <dgm:cxn modelId="{A4F1B799-2601-485A-A8A7-34B72E9FD3B7}" type="presParOf" srcId="{621A0821-22A3-4B6E-A08D-668DC4BF1F90}" destId="{38D09DA1-0B2F-4FA2-AC90-DC4F4CE55FF3}" srcOrd="1" destOrd="0" presId="urn:microsoft.com/office/officeart/2005/8/layout/list1"/>
    <dgm:cxn modelId="{2EABEC67-B7CC-4896-AA19-FC2966167609}" type="presParOf" srcId="{D706F632-3637-4DF5-B1D0-4058EE9AC986}" destId="{B490B90D-3973-40F3-9BDD-A0D426AF8AD3}" srcOrd="1" destOrd="0" presId="urn:microsoft.com/office/officeart/2005/8/layout/list1"/>
    <dgm:cxn modelId="{561B4D94-4220-4594-BD8B-1F2F0FFB5A5B}" type="presParOf" srcId="{D706F632-3637-4DF5-B1D0-4058EE9AC986}" destId="{0C9D677E-1A70-4A6F-9257-5272C5186103}" srcOrd="2" destOrd="0" presId="urn:microsoft.com/office/officeart/2005/8/layout/list1"/>
    <dgm:cxn modelId="{BBEC7E74-D5BC-4607-935B-FA0FFE744DA9}" type="presParOf" srcId="{D706F632-3637-4DF5-B1D0-4058EE9AC986}" destId="{09C601B5-7558-4813-A314-586BECCB28FE}" srcOrd="3" destOrd="0" presId="urn:microsoft.com/office/officeart/2005/8/layout/list1"/>
    <dgm:cxn modelId="{20A98F15-5A25-4113-9F97-751630C1AA1C}" type="presParOf" srcId="{D706F632-3637-4DF5-B1D0-4058EE9AC986}" destId="{0EF87625-5CCA-4CA9-8CA5-4AAF73A84BD9}" srcOrd="4" destOrd="0" presId="urn:microsoft.com/office/officeart/2005/8/layout/list1"/>
    <dgm:cxn modelId="{A24F70B8-3088-4A63-97A0-9567483E7B61}" type="presParOf" srcId="{0EF87625-5CCA-4CA9-8CA5-4AAF73A84BD9}" destId="{C24EAF79-921D-4D41-B06A-1AB003EDCA83}" srcOrd="0" destOrd="0" presId="urn:microsoft.com/office/officeart/2005/8/layout/list1"/>
    <dgm:cxn modelId="{ACE75B6F-16CC-4279-BDAF-3A975F0B7A7B}" type="presParOf" srcId="{0EF87625-5CCA-4CA9-8CA5-4AAF73A84BD9}" destId="{2E025529-651B-4BBA-83D9-55FA41C0BF7C}" srcOrd="1" destOrd="0" presId="urn:microsoft.com/office/officeart/2005/8/layout/list1"/>
    <dgm:cxn modelId="{F99698E2-3E51-4AEA-BF6C-DB808B1758AE}" type="presParOf" srcId="{D706F632-3637-4DF5-B1D0-4058EE9AC986}" destId="{48A5E841-8171-4D3D-9171-A710E181517E}" srcOrd="5" destOrd="0" presId="urn:microsoft.com/office/officeart/2005/8/layout/list1"/>
    <dgm:cxn modelId="{E104127F-8985-49EE-B80C-2B799A2D401F}" type="presParOf" srcId="{D706F632-3637-4DF5-B1D0-4058EE9AC986}" destId="{F345AE1F-33EA-4EC4-BF6A-4ACD4D225C2A}" srcOrd="6" destOrd="0" presId="urn:microsoft.com/office/officeart/2005/8/layout/list1"/>
    <dgm:cxn modelId="{40501039-0E69-4560-86DD-E1B630375D98}" type="presParOf" srcId="{D706F632-3637-4DF5-B1D0-4058EE9AC986}" destId="{D7339CDC-064A-4C27-A7C8-B1A1CAECCB44}" srcOrd="7" destOrd="0" presId="urn:microsoft.com/office/officeart/2005/8/layout/list1"/>
    <dgm:cxn modelId="{8CEE5085-05DF-4601-A493-0565D27F0D5F}" type="presParOf" srcId="{D706F632-3637-4DF5-B1D0-4058EE9AC986}" destId="{00472C5A-E2FE-42BF-A358-D69FE1CF027C}" srcOrd="8" destOrd="0" presId="urn:microsoft.com/office/officeart/2005/8/layout/list1"/>
    <dgm:cxn modelId="{06EB2999-70D8-433D-ABA2-491206B09FD9}" type="presParOf" srcId="{00472C5A-E2FE-42BF-A358-D69FE1CF027C}" destId="{9FEBCA5F-526E-4DC0-9F4D-920DAC486A83}" srcOrd="0" destOrd="0" presId="urn:microsoft.com/office/officeart/2005/8/layout/list1"/>
    <dgm:cxn modelId="{F2868EA2-9992-4E4C-A165-CE6804212361}" type="presParOf" srcId="{00472C5A-E2FE-42BF-A358-D69FE1CF027C}" destId="{C564B94F-668C-4AEF-8A2F-9756AD969A59}" srcOrd="1" destOrd="0" presId="urn:microsoft.com/office/officeart/2005/8/layout/list1"/>
    <dgm:cxn modelId="{27FC63C8-009B-4995-8902-3288324418DA}" type="presParOf" srcId="{D706F632-3637-4DF5-B1D0-4058EE9AC986}" destId="{86927B7C-2CD9-4D4E-9A49-CC7F6A282D6B}" srcOrd="9" destOrd="0" presId="urn:microsoft.com/office/officeart/2005/8/layout/list1"/>
    <dgm:cxn modelId="{A1257116-2745-4420-81A4-346EA69CBD2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59F0A67-0A70-4AE9-B227-B62A007F623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とる３４</a:t>
          </a:r>
          <a:endParaRPr kumimoji="1" lang="ja-JP" altLang="en-US" dirty="0"/>
        </a:p>
      </dgm:t>
    </dgm:pt>
    <dgm:pt modelId="{B87BB4A5-6BA4-4B48-905E-5BB785A6942C}" type="parTrans" cxnId="{E2C3A5E3-91A2-4CE2-A6E4-B7932CD27799}">
      <dgm:prSet/>
      <dgm:spPr/>
    </dgm:pt>
    <dgm:pt modelId="{5D271EB7-6397-4E1B-85F7-3F2F16AD2499}" type="sibTrans" cxnId="{E2C3A5E3-91A2-4CE2-A6E4-B7932CD2779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D215B0-E7B9-4A95-AF8B-7A22176EFCFE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9A451F7F-E32F-492A-A7D2-DA6BCECF7C77}" type="presOf" srcId="{28D65E16-7241-4C79-937B-8F593B5D3932}" destId="{38D09DA1-0B2F-4FA2-AC90-DC4F4CE55FF3}" srcOrd="1" destOrd="0" presId="urn:microsoft.com/office/officeart/2005/8/layout/list1"/>
    <dgm:cxn modelId="{7BF46F9F-6936-44C5-914D-B6FA89F6FAC9}" type="presOf" srcId="{559F0A67-0A70-4AE9-B227-B62A007F6232}" destId="{0C9D677E-1A70-4A6F-9257-5272C518610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D1C5CE77-C6B4-495F-92DC-B7879C41CD77}" type="presOf" srcId="{28D65E16-7241-4C79-937B-8F593B5D3932}" destId="{CEDD5AD0-A3FA-4D52-975E-E5D1D93FBAFB}" srcOrd="0" destOrd="0" presId="urn:microsoft.com/office/officeart/2005/8/layout/list1"/>
    <dgm:cxn modelId="{52EB875E-9F48-483E-BBA5-DCE9635BB611}" type="presOf" srcId="{E90FA3DB-DAFD-4FEB-BA54-F234B865DBA0}" destId="{2E025529-651B-4BBA-83D9-55FA41C0BF7C}" srcOrd="1" destOrd="0" presId="urn:microsoft.com/office/officeart/2005/8/layout/list1"/>
    <dgm:cxn modelId="{E2C3A5E3-91A2-4CE2-A6E4-B7932CD27799}" srcId="{28D65E16-7241-4C79-937B-8F593B5D3932}" destId="{559F0A67-0A70-4AE9-B227-B62A007F6232}" srcOrd="0" destOrd="0" parTransId="{B87BB4A5-6BA4-4B48-905E-5BB785A6942C}" sibTransId="{5D271EB7-6397-4E1B-85F7-3F2F16AD2499}"/>
    <dgm:cxn modelId="{DC5BFFE9-5CD2-42F1-8F57-1F60675CE302}" type="presOf" srcId="{E90FA3DB-DAFD-4FEB-BA54-F234B865DBA0}" destId="{C24EAF79-921D-4D41-B06A-1AB003EDCA83}" srcOrd="0" destOrd="0" presId="urn:microsoft.com/office/officeart/2005/8/layout/list1"/>
    <dgm:cxn modelId="{9FF5B61D-38DD-491B-AD06-41381705EF22}" type="presOf" srcId="{F1571FFA-FED8-4E40-845A-8F825874D46C}" destId="{D706F632-3637-4DF5-B1D0-4058EE9AC986}" srcOrd="0" destOrd="0" presId="urn:microsoft.com/office/officeart/2005/8/layout/list1"/>
    <dgm:cxn modelId="{F0F2C452-BAB8-4D73-A1EC-9592816C5675}" type="presOf" srcId="{DA3999D4-4BA8-4AFA-B8DA-19A72581C862}" destId="{9FEBCA5F-526E-4DC0-9F4D-920DAC486A83}" srcOrd="0" destOrd="0" presId="urn:microsoft.com/office/officeart/2005/8/layout/list1"/>
    <dgm:cxn modelId="{8D569077-DC39-4568-BCE8-3BDBEFA27BAF}" type="presParOf" srcId="{D706F632-3637-4DF5-B1D0-4058EE9AC986}" destId="{621A0821-22A3-4B6E-A08D-668DC4BF1F90}" srcOrd="0" destOrd="0" presId="urn:microsoft.com/office/officeart/2005/8/layout/list1"/>
    <dgm:cxn modelId="{481F095D-EAF5-4CE8-B7BD-7C1CE641360C}" type="presParOf" srcId="{621A0821-22A3-4B6E-A08D-668DC4BF1F90}" destId="{CEDD5AD0-A3FA-4D52-975E-E5D1D93FBAFB}" srcOrd="0" destOrd="0" presId="urn:microsoft.com/office/officeart/2005/8/layout/list1"/>
    <dgm:cxn modelId="{155A1C24-27F0-405E-8E51-2FA12FCC5CCB}" type="presParOf" srcId="{621A0821-22A3-4B6E-A08D-668DC4BF1F90}" destId="{38D09DA1-0B2F-4FA2-AC90-DC4F4CE55FF3}" srcOrd="1" destOrd="0" presId="urn:microsoft.com/office/officeart/2005/8/layout/list1"/>
    <dgm:cxn modelId="{F17751EE-7BAF-401C-9B90-39624F0B92FA}" type="presParOf" srcId="{D706F632-3637-4DF5-B1D0-4058EE9AC986}" destId="{B490B90D-3973-40F3-9BDD-A0D426AF8AD3}" srcOrd="1" destOrd="0" presId="urn:microsoft.com/office/officeart/2005/8/layout/list1"/>
    <dgm:cxn modelId="{8490B1C3-E331-43FE-8B3F-9B9175443C72}" type="presParOf" srcId="{D706F632-3637-4DF5-B1D0-4058EE9AC986}" destId="{0C9D677E-1A70-4A6F-9257-5272C5186103}" srcOrd="2" destOrd="0" presId="urn:microsoft.com/office/officeart/2005/8/layout/list1"/>
    <dgm:cxn modelId="{7EF51D2F-FC45-4A99-A869-2C4002B24C6E}" type="presParOf" srcId="{D706F632-3637-4DF5-B1D0-4058EE9AC986}" destId="{09C601B5-7558-4813-A314-586BECCB28FE}" srcOrd="3" destOrd="0" presId="urn:microsoft.com/office/officeart/2005/8/layout/list1"/>
    <dgm:cxn modelId="{0881BCCA-17D0-44B0-97FB-675CAE9C9614}" type="presParOf" srcId="{D706F632-3637-4DF5-B1D0-4058EE9AC986}" destId="{0EF87625-5CCA-4CA9-8CA5-4AAF73A84BD9}" srcOrd="4" destOrd="0" presId="urn:microsoft.com/office/officeart/2005/8/layout/list1"/>
    <dgm:cxn modelId="{F603030E-CB1E-40B4-B870-C37C7676674B}" type="presParOf" srcId="{0EF87625-5CCA-4CA9-8CA5-4AAF73A84BD9}" destId="{C24EAF79-921D-4D41-B06A-1AB003EDCA83}" srcOrd="0" destOrd="0" presId="urn:microsoft.com/office/officeart/2005/8/layout/list1"/>
    <dgm:cxn modelId="{6FFFC59C-9D7E-4393-9AAE-70BB52C37FBA}" type="presParOf" srcId="{0EF87625-5CCA-4CA9-8CA5-4AAF73A84BD9}" destId="{2E025529-651B-4BBA-83D9-55FA41C0BF7C}" srcOrd="1" destOrd="0" presId="urn:microsoft.com/office/officeart/2005/8/layout/list1"/>
    <dgm:cxn modelId="{406A2FA4-858F-4B21-BEBA-22E0ED33B371}" type="presParOf" srcId="{D706F632-3637-4DF5-B1D0-4058EE9AC986}" destId="{48A5E841-8171-4D3D-9171-A710E181517E}" srcOrd="5" destOrd="0" presId="urn:microsoft.com/office/officeart/2005/8/layout/list1"/>
    <dgm:cxn modelId="{83074BD9-8F1C-424E-8593-2BA621BC28B8}" type="presParOf" srcId="{D706F632-3637-4DF5-B1D0-4058EE9AC986}" destId="{F345AE1F-33EA-4EC4-BF6A-4ACD4D225C2A}" srcOrd="6" destOrd="0" presId="urn:microsoft.com/office/officeart/2005/8/layout/list1"/>
    <dgm:cxn modelId="{59CFDF64-1B2C-401F-A8BA-EFA92E40373A}" type="presParOf" srcId="{D706F632-3637-4DF5-B1D0-4058EE9AC986}" destId="{D7339CDC-064A-4C27-A7C8-B1A1CAECCB44}" srcOrd="7" destOrd="0" presId="urn:microsoft.com/office/officeart/2005/8/layout/list1"/>
    <dgm:cxn modelId="{BD6D1E10-1AC3-45C5-A69B-CA793CE4E6F4}" type="presParOf" srcId="{D706F632-3637-4DF5-B1D0-4058EE9AC986}" destId="{00472C5A-E2FE-42BF-A358-D69FE1CF027C}" srcOrd="8" destOrd="0" presId="urn:microsoft.com/office/officeart/2005/8/layout/list1"/>
    <dgm:cxn modelId="{21AD9543-56EE-4749-84E4-A55641629B7D}" type="presParOf" srcId="{00472C5A-E2FE-42BF-A358-D69FE1CF027C}" destId="{9FEBCA5F-526E-4DC0-9F4D-920DAC486A83}" srcOrd="0" destOrd="0" presId="urn:microsoft.com/office/officeart/2005/8/layout/list1"/>
    <dgm:cxn modelId="{C9C7FDE8-4EAC-47DA-B91D-190120255735}" type="presParOf" srcId="{00472C5A-E2FE-42BF-A358-D69FE1CF027C}" destId="{C564B94F-668C-4AEF-8A2F-9756AD969A59}" srcOrd="1" destOrd="0" presId="urn:microsoft.com/office/officeart/2005/8/layout/list1"/>
    <dgm:cxn modelId="{8F0CADD2-1978-4D3B-9051-B92F57CB98BD}" type="presParOf" srcId="{D706F632-3637-4DF5-B1D0-4058EE9AC986}" destId="{86927B7C-2CD9-4D4E-9A49-CC7F6A282D6B}" srcOrd="9" destOrd="0" presId="urn:microsoft.com/office/officeart/2005/8/layout/list1"/>
    <dgm:cxn modelId="{288B6A06-C82C-451D-8DDD-38519D09B123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B2114143-848A-4F1E-AF1D-C12ECEDD9DF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とる３５</a:t>
          </a:r>
          <a:endParaRPr kumimoji="1" lang="ja-JP" altLang="en-US" dirty="0"/>
        </a:p>
      </dgm:t>
    </dgm:pt>
    <dgm:pt modelId="{FF38D0C6-FDB6-4C26-814C-3663901B3A68}" type="parTrans" cxnId="{9C055C3A-2AB9-4EDD-91C3-B91602A92E6D}">
      <dgm:prSet/>
      <dgm:spPr/>
    </dgm:pt>
    <dgm:pt modelId="{290A1FB3-27F0-4099-88D7-9BF313406C8B}" type="sibTrans" cxnId="{9C055C3A-2AB9-4EDD-91C3-B91602A92E6D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24213F-7034-404F-A751-5A4F563DC59E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E9969EED-2E8C-4C22-A726-4B058EBE2470}" type="presOf" srcId="{28D65E16-7241-4C79-937B-8F593B5D3932}" destId="{38D09DA1-0B2F-4FA2-AC90-DC4F4CE55FF3}" srcOrd="1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64A55CDF-8CA9-409A-B476-C62E654C49CC}" type="presOf" srcId="{DA3999D4-4BA8-4AFA-B8DA-19A72581C862}" destId="{9FEBCA5F-526E-4DC0-9F4D-920DAC486A83}" srcOrd="0" destOrd="0" presId="urn:microsoft.com/office/officeart/2005/8/layout/list1"/>
    <dgm:cxn modelId="{CF2325DC-0171-4101-9D48-CB5C218D9D85}" type="presOf" srcId="{28D65E16-7241-4C79-937B-8F593B5D3932}" destId="{CEDD5AD0-A3FA-4D52-975E-E5D1D93FBAFB}" srcOrd="0" destOrd="0" presId="urn:microsoft.com/office/officeart/2005/8/layout/list1"/>
    <dgm:cxn modelId="{B7C7F12D-2D6E-40EE-BA6A-FA54AF959107}" type="presOf" srcId="{E90FA3DB-DAFD-4FEB-BA54-F234B865DBA0}" destId="{C24EAF79-921D-4D41-B06A-1AB003EDCA83}" srcOrd="0" destOrd="0" presId="urn:microsoft.com/office/officeart/2005/8/layout/list1"/>
    <dgm:cxn modelId="{ACBB8796-950C-4FFE-B670-68650D8C8E3B}" type="presOf" srcId="{B2114143-848A-4F1E-AF1D-C12ECEDD9DFC}" destId="{0C9D677E-1A70-4A6F-9257-5272C5186103}" srcOrd="0" destOrd="0" presId="urn:microsoft.com/office/officeart/2005/8/layout/list1"/>
    <dgm:cxn modelId="{41799AED-E227-4EE6-90A7-DD392B0183D6}" type="presOf" srcId="{E90FA3DB-DAFD-4FEB-BA54-F234B865DBA0}" destId="{2E025529-651B-4BBA-83D9-55FA41C0BF7C}" srcOrd="1" destOrd="0" presId="urn:microsoft.com/office/officeart/2005/8/layout/list1"/>
    <dgm:cxn modelId="{AD32EE8A-3543-43A1-A61C-9AC6C77A379F}" type="presOf" srcId="{F1571FFA-FED8-4E40-845A-8F825874D46C}" destId="{D706F632-3637-4DF5-B1D0-4058EE9AC986}" srcOrd="0" destOrd="0" presId="urn:microsoft.com/office/officeart/2005/8/layout/list1"/>
    <dgm:cxn modelId="{9C055C3A-2AB9-4EDD-91C3-B91602A92E6D}" srcId="{28D65E16-7241-4C79-937B-8F593B5D3932}" destId="{B2114143-848A-4F1E-AF1D-C12ECEDD9DFC}" srcOrd="0" destOrd="0" parTransId="{FF38D0C6-FDB6-4C26-814C-3663901B3A68}" sibTransId="{290A1FB3-27F0-4099-88D7-9BF313406C8B}"/>
    <dgm:cxn modelId="{76E2B792-7650-4ADC-8439-B995BB3C8BC2}" type="presParOf" srcId="{D706F632-3637-4DF5-B1D0-4058EE9AC986}" destId="{621A0821-22A3-4B6E-A08D-668DC4BF1F90}" srcOrd="0" destOrd="0" presId="urn:microsoft.com/office/officeart/2005/8/layout/list1"/>
    <dgm:cxn modelId="{21C31633-114A-4229-83D4-3F098A8A6950}" type="presParOf" srcId="{621A0821-22A3-4B6E-A08D-668DC4BF1F90}" destId="{CEDD5AD0-A3FA-4D52-975E-E5D1D93FBAFB}" srcOrd="0" destOrd="0" presId="urn:microsoft.com/office/officeart/2005/8/layout/list1"/>
    <dgm:cxn modelId="{1B27A322-6EE2-4AE2-BB39-3F9DCB34623C}" type="presParOf" srcId="{621A0821-22A3-4B6E-A08D-668DC4BF1F90}" destId="{38D09DA1-0B2F-4FA2-AC90-DC4F4CE55FF3}" srcOrd="1" destOrd="0" presId="urn:microsoft.com/office/officeart/2005/8/layout/list1"/>
    <dgm:cxn modelId="{82F0B750-5FB9-4761-8EB3-3015DA91D6B3}" type="presParOf" srcId="{D706F632-3637-4DF5-B1D0-4058EE9AC986}" destId="{B490B90D-3973-40F3-9BDD-A0D426AF8AD3}" srcOrd="1" destOrd="0" presId="urn:microsoft.com/office/officeart/2005/8/layout/list1"/>
    <dgm:cxn modelId="{D7293CE9-FE5C-422B-95F5-2FE04697DE0E}" type="presParOf" srcId="{D706F632-3637-4DF5-B1D0-4058EE9AC986}" destId="{0C9D677E-1A70-4A6F-9257-5272C5186103}" srcOrd="2" destOrd="0" presId="urn:microsoft.com/office/officeart/2005/8/layout/list1"/>
    <dgm:cxn modelId="{2C8D2F49-2A86-4E9E-84F1-762FF7310AD1}" type="presParOf" srcId="{D706F632-3637-4DF5-B1D0-4058EE9AC986}" destId="{09C601B5-7558-4813-A314-586BECCB28FE}" srcOrd="3" destOrd="0" presId="urn:microsoft.com/office/officeart/2005/8/layout/list1"/>
    <dgm:cxn modelId="{CBB4AE87-72C2-4CDA-912A-096E8978A5C2}" type="presParOf" srcId="{D706F632-3637-4DF5-B1D0-4058EE9AC986}" destId="{0EF87625-5CCA-4CA9-8CA5-4AAF73A84BD9}" srcOrd="4" destOrd="0" presId="urn:microsoft.com/office/officeart/2005/8/layout/list1"/>
    <dgm:cxn modelId="{F02D1B22-B9BC-46ED-9D5A-4E3C65A7C763}" type="presParOf" srcId="{0EF87625-5CCA-4CA9-8CA5-4AAF73A84BD9}" destId="{C24EAF79-921D-4D41-B06A-1AB003EDCA83}" srcOrd="0" destOrd="0" presId="urn:microsoft.com/office/officeart/2005/8/layout/list1"/>
    <dgm:cxn modelId="{0F13E930-E2FE-401B-BE46-27219F18552A}" type="presParOf" srcId="{0EF87625-5CCA-4CA9-8CA5-4AAF73A84BD9}" destId="{2E025529-651B-4BBA-83D9-55FA41C0BF7C}" srcOrd="1" destOrd="0" presId="urn:microsoft.com/office/officeart/2005/8/layout/list1"/>
    <dgm:cxn modelId="{886DB0D3-F253-4C3D-A189-F87B4F82F63B}" type="presParOf" srcId="{D706F632-3637-4DF5-B1D0-4058EE9AC986}" destId="{48A5E841-8171-4D3D-9171-A710E181517E}" srcOrd="5" destOrd="0" presId="urn:microsoft.com/office/officeart/2005/8/layout/list1"/>
    <dgm:cxn modelId="{64E6DC8D-55E8-49BB-B0CB-B2A4AF994C24}" type="presParOf" srcId="{D706F632-3637-4DF5-B1D0-4058EE9AC986}" destId="{F345AE1F-33EA-4EC4-BF6A-4ACD4D225C2A}" srcOrd="6" destOrd="0" presId="urn:microsoft.com/office/officeart/2005/8/layout/list1"/>
    <dgm:cxn modelId="{9B7E0738-0422-4BAD-92C1-57BB2C51E727}" type="presParOf" srcId="{D706F632-3637-4DF5-B1D0-4058EE9AC986}" destId="{D7339CDC-064A-4C27-A7C8-B1A1CAECCB44}" srcOrd="7" destOrd="0" presId="urn:microsoft.com/office/officeart/2005/8/layout/list1"/>
    <dgm:cxn modelId="{9AD6BA78-9BE5-4708-B9B0-60F4E03D56A9}" type="presParOf" srcId="{D706F632-3637-4DF5-B1D0-4058EE9AC986}" destId="{00472C5A-E2FE-42BF-A358-D69FE1CF027C}" srcOrd="8" destOrd="0" presId="urn:microsoft.com/office/officeart/2005/8/layout/list1"/>
    <dgm:cxn modelId="{C1650806-70AC-4BEC-B11D-C911E202F3F9}" type="presParOf" srcId="{00472C5A-E2FE-42BF-A358-D69FE1CF027C}" destId="{9FEBCA5F-526E-4DC0-9F4D-920DAC486A83}" srcOrd="0" destOrd="0" presId="urn:microsoft.com/office/officeart/2005/8/layout/list1"/>
    <dgm:cxn modelId="{C6E6689E-3128-4243-853E-8788E38755F0}" type="presParOf" srcId="{00472C5A-E2FE-42BF-A358-D69FE1CF027C}" destId="{C564B94F-668C-4AEF-8A2F-9756AD969A59}" srcOrd="1" destOrd="0" presId="urn:microsoft.com/office/officeart/2005/8/layout/list1"/>
    <dgm:cxn modelId="{F02669A3-36D1-41B7-B7EF-663520ACC6E8}" type="presParOf" srcId="{D706F632-3637-4DF5-B1D0-4058EE9AC986}" destId="{86927B7C-2CD9-4D4E-9A49-CC7F6A282D6B}" srcOrd="9" destOrd="0" presId="urn:microsoft.com/office/officeart/2005/8/layout/list1"/>
    <dgm:cxn modelId="{E1F3BD71-D8BC-444B-83F1-00E3A018D544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EA2D37C-A489-4DC6-B4E9-B23992C66F4E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とる３６</a:t>
          </a:r>
          <a:endParaRPr kumimoji="1" lang="ja-JP" altLang="en-US" dirty="0"/>
        </a:p>
      </dgm:t>
    </dgm:pt>
    <dgm:pt modelId="{7859FBD0-08DB-4224-9795-A7CFC951F0A4}" type="parTrans" cxnId="{119A1438-D490-41AC-B007-02F4960C94C4}">
      <dgm:prSet/>
      <dgm:spPr/>
    </dgm:pt>
    <dgm:pt modelId="{62733D78-C676-45B5-9636-E2B468E8C0F7}" type="sibTrans" cxnId="{119A1438-D490-41AC-B007-02F4960C94C4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7FB240-E83F-46C0-82FA-02327941E0FA}" type="presOf" srcId="{8EA2D37C-A489-4DC6-B4E9-B23992C66F4E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FBBF00B-1D75-4A36-9DB2-90F7169E8CF0}" type="presOf" srcId="{DA3999D4-4BA8-4AFA-B8DA-19A72581C862}" destId="{9FEBCA5F-526E-4DC0-9F4D-920DAC486A83}" srcOrd="0" destOrd="0" presId="urn:microsoft.com/office/officeart/2005/8/layout/list1"/>
    <dgm:cxn modelId="{9716E051-B894-480C-B7E6-ACD2073A876C}" type="presOf" srcId="{F1571FFA-FED8-4E40-845A-8F825874D46C}" destId="{D706F632-3637-4DF5-B1D0-4058EE9AC986}" srcOrd="0" destOrd="0" presId="urn:microsoft.com/office/officeart/2005/8/layout/list1"/>
    <dgm:cxn modelId="{3C87B0E6-CA09-4EE6-A715-06DB511C9C91}" type="presOf" srcId="{E90FA3DB-DAFD-4FEB-BA54-F234B865DBA0}" destId="{C24EAF79-921D-4D41-B06A-1AB003EDCA83}" srcOrd="0" destOrd="0" presId="urn:microsoft.com/office/officeart/2005/8/layout/list1"/>
    <dgm:cxn modelId="{C878E004-1AE3-4080-8A77-33F4647CAB0B}" type="presOf" srcId="{28D65E16-7241-4C79-937B-8F593B5D3932}" destId="{38D09DA1-0B2F-4FA2-AC90-DC4F4CE55FF3}" srcOrd="1" destOrd="0" presId="urn:microsoft.com/office/officeart/2005/8/layout/list1"/>
    <dgm:cxn modelId="{119A1438-D490-41AC-B007-02F4960C94C4}" srcId="{28D65E16-7241-4C79-937B-8F593B5D3932}" destId="{8EA2D37C-A489-4DC6-B4E9-B23992C66F4E}" srcOrd="0" destOrd="0" parTransId="{7859FBD0-08DB-4224-9795-A7CFC951F0A4}" sibTransId="{62733D78-C676-45B5-9636-E2B468E8C0F7}"/>
    <dgm:cxn modelId="{D632FFA6-5C32-4D3E-92B1-B408B0C568C0}" type="presOf" srcId="{E90FA3DB-DAFD-4FEB-BA54-F234B865DBA0}" destId="{2E025529-651B-4BBA-83D9-55FA41C0BF7C}" srcOrd="1" destOrd="0" presId="urn:microsoft.com/office/officeart/2005/8/layout/list1"/>
    <dgm:cxn modelId="{A7DB1B53-316F-45CA-B547-4E602EEA4222}" type="presOf" srcId="{DA3999D4-4BA8-4AFA-B8DA-19A72581C862}" destId="{C564B94F-668C-4AEF-8A2F-9756AD969A59}" srcOrd="1" destOrd="0" presId="urn:microsoft.com/office/officeart/2005/8/layout/list1"/>
    <dgm:cxn modelId="{8ACB93D2-5FF1-4D52-B3D0-580943C4EADD}" type="presOf" srcId="{28D65E16-7241-4C79-937B-8F593B5D3932}" destId="{CEDD5AD0-A3FA-4D52-975E-E5D1D93FBAFB}" srcOrd="0" destOrd="0" presId="urn:microsoft.com/office/officeart/2005/8/layout/list1"/>
    <dgm:cxn modelId="{22AE5028-0107-4619-A947-C7C8793C44DE}" type="presParOf" srcId="{D706F632-3637-4DF5-B1D0-4058EE9AC986}" destId="{621A0821-22A3-4B6E-A08D-668DC4BF1F90}" srcOrd="0" destOrd="0" presId="urn:microsoft.com/office/officeart/2005/8/layout/list1"/>
    <dgm:cxn modelId="{7F78EA4E-758C-4678-83B5-0ABE9F0321CB}" type="presParOf" srcId="{621A0821-22A3-4B6E-A08D-668DC4BF1F90}" destId="{CEDD5AD0-A3FA-4D52-975E-E5D1D93FBAFB}" srcOrd="0" destOrd="0" presId="urn:microsoft.com/office/officeart/2005/8/layout/list1"/>
    <dgm:cxn modelId="{73C48721-73A6-44A4-BC8C-A9A6DA6EB02B}" type="presParOf" srcId="{621A0821-22A3-4B6E-A08D-668DC4BF1F90}" destId="{38D09DA1-0B2F-4FA2-AC90-DC4F4CE55FF3}" srcOrd="1" destOrd="0" presId="urn:microsoft.com/office/officeart/2005/8/layout/list1"/>
    <dgm:cxn modelId="{9351AC53-1E19-4283-B584-3794CD2CD880}" type="presParOf" srcId="{D706F632-3637-4DF5-B1D0-4058EE9AC986}" destId="{B490B90D-3973-40F3-9BDD-A0D426AF8AD3}" srcOrd="1" destOrd="0" presId="urn:microsoft.com/office/officeart/2005/8/layout/list1"/>
    <dgm:cxn modelId="{8BC1995C-1018-407A-AAE7-2490FC6086F7}" type="presParOf" srcId="{D706F632-3637-4DF5-B1D0-4058EE9AC986}" destId="{0C9D677E-1A70-4A6F-9257-5272C5186103}" srcOrd="2" destOrd="0" presId="urn:microsoft.com/office/officeart/2005/8/layout/list1"/>
    <dgm:cxn modelId="{5C4FCB03-2B66-435D-8D60-3574BD4E0D8B}" type="presParOf" srcId="{D706F632-3637-4DF5-B1D0-4058EE9AC986}" destId="{09C601B5-7558-4813-A314-586BECCB28FE}" srcOrd="3" destOrd="0" presId="urn:microsoft.com/office/officeart/2005/8/layout/list1"/>
    <dgm:cxn modelId="{DDFFB588-730F-4CC0-AF69-AA2C6D65A058}" type="presParOf" srcId="{D706F632-3637-4DF5-B1D0-4058EE9AC986}" destId="{0EF87625-5CCA-4CA9-8CA5-4AAF73A84BD9}" srcOrd="4" destOrd="0" presId="urn:microsoft.com/office/officeart/2005/8/layout/list1"/>
    <dgm:cxn modelId="{FD23D54B-8AB7-42BF-8D4A-7CA3D93A3DCB}" type="presParOf" srcId="{0EF87625-5CCA-4CA9-8CA5-4AAF73A84BD9}" destId="{C24EAF79-921D-4D41-B06A-1AB003EDCA83}" srcOrd="0" destOrd="0" presId="urn:microsoft.com/office/officeart/2005/8/layout/list1"/>
    <dgm:cxn modelId="{6B2CA80B-B3F3-4651-8355-BCD6098A9404}" type="presParOf" srcId="{0EF87625-5CCA-4CA9-8CA5-4AAF73A84BD9}" destId="{2E025529-651B-4BBA-83D9-55FA41C0BF7C}" srcOrd="1" destOrd="0" presId="urn:microsoft.com/office/officeart/2005/8/layout/list1"/>
    <dgm:cxn modelId="{BDB46491-3511-43F5-B94F-3B5FD7305B55}" type="presParOf" srcId="{D706F632-3637-4DF5-B1D0-4058EE9AC986}" destId="{48A5E841-8171-4D3D-9171-A710E181517E}" srcOrd="5" destOrd="0" presId="urn:microsoft.com/office/officeart/2005/8/layout/list1"/>
    <dgm:cxn modelId="{1B6C4C19-EB5B-4D0A-9085-BB956AEC90E9}" type="presParOf" srcId="{D706F632-3637-4DF5-B1D0-4058EE9AC986}" destId="{F345AE1F-33EA-4EC4-BF6A-4ACD4D225C2A}" srcOrd="6" destOrd="0" presId="urn:microsoft.com/office/officeart/2005/8/layout/list1"/>
    <dgm:cxn modelId="{5F0ECC4F-5440-451A-BECD-63143EE5616C}" type="presParOf" srcId="{D706F632-3637-4DF5-B1D0-4058EE9AC986}" destId="{D7339CDC-064A-4C27-A7C8-B1A1CAECCB44}" srcOrd="7" destOrd="0" presId="urn:microsoft.com/office/officeart/2005/8/layout/list1"/>
    <dgm:cxn modelId="{6F683FC1-0B59-49DE-ABDD-B16BD9D40DEA}" type="presParOf" srcId="{D706F632-3637-4DF5-B1D0-4058EE9AC986}" destId="{00472C5A-E2FE-42BF-A358-D69FE1CF027C}" srcOrd="8" destOrd="0" presId="urn:microsoft.com/office/officeart/2005/8/layout/list1"/>
    <dgm:cxn modelId="{60E1C5EF-3813-4B2C-B981-943BDF3AD203}" type="presParOf" srcId="{00472C5A-E2FE-42BF-A358-D69FE1CF027C}" destId="{9FEBCA5F-526E-4DC0-9F4D-920DAC486A83}" srcOrd="0" destOrd="0" presId="urn:microsoft.com/office/officeart/2005/8/layout/list1"/>
    <dgm:cxn modelId="{61E3217A-5F05-48FA-BFFC-ECA44F21A7BD}" type="presParOf" srcId="{00472C5A-E2FE-42BF-A358-D69FE1CF027C}" destId="{C564B94F-668C-4AEF-8A2F-9756AD969A59}" srcOrd="1" destOrd="0" presId="urn:microsoft.com/office/officeart/2005/8/layout/list1"/>
    <dgm:cxn modelId="{F9285FB7-5936-40C4-BDDB-393316501D70}" type="presParOf" srcId="{D706F632-3637-4DF5-B1D0-4058EE9AC986}" destId="{86927B7C-2CD9-4D4E-9A49-CC7F6A282D6B}" srcOrd="9" destOrd="0" presId="urn:microsoft.com/office/officeart/2005/8/layout/list1"/>
    <dgm:cxn modelId="{B9224B42-2B94-44E7-8069-50EB0A4A5EE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A2AF5B4-ECEA-43BC-AE4F-11371B7A4B68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とる３７</a:t>
          </a:r>
          <a:endParaRPr kumimoji="1" lang="ja-JP" altLang="en-US" dirty="0"/>
        </a:p>
      </dgm:t>
    </dgm:pt>
    <dgm:pt modelId="{F07133ED-7D61-4F0E-BE2C-A04E01A0DB8D}" type="parTrans" cxnId="{2B809658-41AB-49A7-A367-16F44D05F43B}">
      <dgm:prSet/>
      <dgm:spPr/>
    </dgm:pt>
    <dgm:pt modelId="{9CB5BCBF-445F-474F-BDC8-EDBDD6ED5051}" type="sibTrans" cxnId="{2B809658-41AB-49A7-A367-16F44D05F43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5AE358-BF83-4CB6-A87C-BD93068363FD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25F58148-FA6E-4F7F-8768-C092470174B3}" type="presOf" srcId="{28D65E16-7241-4C79-937B-8F593B5D3932}" destId="{CEDD5AD0-A3FA-4D52-975E-E5D1D93FBAFB}" srcOrd="0" destOrd="0" presId="urn:microsoft.com/office/officeart/2005/8/layout/list1"/>
    <dgm:cxn modelId="{EEA8AC4F-92B7-403F-9052-506287140571}" type="presOf" srcId="{E90FA3DB-DAFD-4FEB-BA54-F234B865DBA0}" destId="{2E025529-651B-4BBA-83D9-55FA41C0BF7C}" srcOrd="1" destOrd="0" presId="urn:microsoft.com/office/officeart/2005/8/layout/list1"/>
    <dgm:cxn modelId="{B5073C37-15CB-4170-91AA-0DEFF89F165D}" type="presOf" srcId="{F1571FFA-FED8-4E40-845A-8F825874D46C}" destId="{D706F632-3637-4DF5-B1D0-4058EE9AC986}" srcOrd="0" destOrd="0" presId="urn:microsoft.com/office/officeart/2005/8/layout/list1"/>
    <dgm:cxn modelId="{2B809658-41AB-49A7-A367-16F44D05F43B}" srcId="{28D65E16-7241-4C79-937B-8F593B5D3932}" destId="{1A2AF5B4-ECEA-43BC-AE4F-11371B7A4B68}" srcOrd="0" destOrd="0" parTransId="{F07133ED-7D61-4F0E-BE2C-A04E01A0DB8D}" sibTransId="{9CB5BCBF-445F-474F-BDC8-EDBDD6ED5051}"/>
    <dgm:cxn modelId="{FA53F086-CFF6-4622-8FAE-E83281A86864}" type="presOf" srcId="{1A2AF5B4-ECEA-43BC-AE4F-11371B7A4B68}" destId="{0C9D677E-1A70-4A6F-9257-5272C5186103}" srcOrd="0" destOrd="0" presId="urn:microsoft.com/office/officeart/2005/8/layout/list1"/>
    <dgm:cxn modelId="{121D3DAB-F898-4B21-86C2-9331D30E75AF}" type="presOf" srcId="{28D65E16-7241-4C79-937B-8F593B5D3932}" destId="{38D09DA1-0B2F-4FA2-AC90-DC4F4CE55FF3}" srcOrd="1" destOrd="0" presId="urn:microsoft.com/office/officeart/2005/8/layout/list1"/>
    <dgm:cxn modelId="{5A6CE285-53F7-4AD3-9DB5-486275C50F93}" type="presOf" srcId="{E90FA3DB-DAFD-4FEB-BA54-F234B865DBA0}" destId="{C24EAF79-921D-4D41-B06A-1AB003EDCA83}" srcOrd="0" destOrd="0" presId="urn:microsoft.com/office/officeart/2005/8/layout/list1"/>
    <dgm:cxn modelId="{C0BC258F-8E86-45ED-A508-4C01706E86CC}" type="presOf" srcId="{DA3999D4-4BA8-4AFA-B8DA-19A72581C862}" destId="{C564B94F-668C-4AEF-8A2F-9756AD969A59}" srcOrd="1" destOrd="0" presId="urn:microsoft.com/office/officeart/2005/8/layout/list1"/>
    <dgm:cxn modelId="{FBBB6442-55A4-44C9-B981-7799D1B8032D}" type="presParOf" srcId="{D706F632-3637-4DF5-B1D0-4058EE9AC986}" destId="{621A0821-22A3-4B6E-A08D-668DC4BF1F90}" srcOrd="0" destOrd="0" presId="urn:microsoft.com/office/officeart/2005/8/layout/list1"/>
    <dgm:cxn modelId="{50A8FDDF-0B8E-416E-89A8-50F7BC72C088}" type="presParOf" srcId="{621A0821-22A3-4B6E-A08D-668DC4BF1F90}" destId="{CEDD5AD0-A3FA-4D52-975E-E5D1D93FBAFB}" srcOrd="0" destOrd="0" presId="urn:microsoft.com/office/officeart/2005/8/layout/list1"/>
    <dgm:cxn modelId="{CB69D8B6-68F0-49D7-93F9-2FC75450D439}" type="presParOf" srcId="{621A0821-22A3-4B6E-A08D-668DC4BF1F90}" destId="{38D09DA1-0B2F-4FA2-AC90-DC4F4CE55FF3}" srcOrd="1" destOrd="0" presId="urn:microsoft.com/office/officeart/2005/8/layout/list1"/>
    <dgm:cxn modelId="{DA772B97-60D2-4035-8856-28F44963CE36}" type="presParOf" srcId="{D706F632-3637-4DF5-B1D0-4058EE9AC986}" destId="{B490B90D-3973-40F3-9BDD-A0D426AF8AD3}" srcOrd="1" destOrd="0" presId="urn:microsoft.com/office/officeart/2005/8/layout/list1"/>
    <dgm:cxn modelId="{D96485E4-5380-41E1-AC2C-0AF3CD7B0835}" type="presParOf" srcId="{D706F632-3637-4DF5-B1D0-4058EE9AC986}" destId="{0C9D677E-1A70-4A6F-9257-5272C5186103}" srcOrd="2" destOrd="0" presId="urn:microsoft.com/office/officeart/2005/8/layout/list1"/>
    <dgm:cxn modelId="{17170242-4707-4668-BD39-ED6F3CC1EC47}" type="presParOf" srcId="{D706F632-3637-4DF5-B1D0-4058EE9AC986}" destId="{09C601B5-7558-4813-A314-586BECCB28FE}" srcOrd="3" destOrd="0" presId="urn:microsoft.com/office/officeart/2005/8/layout/list1"/>
    <dgm:cxn modelId="{6BFCC0D0-2D59-4E1B-BE21-5621431BE89F}" type="presParOf" srcId="{D706F632-3637-4DF5-B1D0-4058EE9AC986}" destId="{0EF87625-5CCA-4CA9-8CA5-4AAF73A84BD9}" srcOrd="4" destOrd="0" presId="urn:microsoft.com/office/officeart/2005/8/layout/list1"/>
    <dgm:cxn modelId="{CDAFF258-B3F1-483A-B70E-E4DE8B751B7E}" type="presParOf" srcId="{0EF87625-5CCA-4CA9-8CA5-4AAF73A84BD9}" destId="{C24EAF79-921D-4D41-B06A-1AB003EDCA83}" srcOrd="0" destOrd="0" presId="urn:microsoft.com/office/officeart/2005/8/layout/list1"/>
    <dgm:cxn modelId="{3665E8CC-CEB0-48C6-AED8-032108B4064B}" type="presParOf" srcId="{0EF87625-5CCA-4CA9-8CA5-4AAF73A84BD9}" destId="{2E025529-651B-4BBA-83D9-55FA41C0BF7C}" srcOrd="1" destOrd="0" presId="urn:microsoft.com/office/officeart/2005/8/layout/list1"/>
    <dgm:cxn modelId="{3742CFD1-D4B0-4AA6-9FEE-4835FA2F77A1}" type="presParOf" srcId="{D706F632-3637-4DF5-B1D0-4058EE9AC986}" destId="{48A5E841-8171-4D3D-9171-A710E181517E}" srcOrd="5" destOrd="0" presId="urn:microsoft.com/office/officeart/2005/8/layout/list1"/>
    <dgm:cxn modelId="{5B30724D-6560-4553-A006-A59252B55DFE}" type="presParOf" srcId="{D706F632-3637-4DF5-B1D0-4058EE9AC986}" destId="{F345AE1F-33EA-4EC4-BF6A-4ACD4D225C2A}" srcOrd="6" destOrd="0" presId="urn:microsoft.com/office/officeart/2005/8/layout/list1"/>
    <dgm:cxn modelId="{1F7CC0E4-7F42-44B9-9DD1-8A395B3EAE31}" type="presParOf" srcId="{D706F632-3637-4DF5-B1D0-4058EE9AC986}" destId="{D7339CDC-064A-4C27-A7C8-B1A1CAECCB44}" srcOrd="7" destOrd="0" presId="urn:microsoft.com/office/officeart/2005/8/layout/list1"/>
    <dgm:cxn modelId="{5F41A793-B883-4816-A122-18743E1E022F}" type="presParOf" srcId="{D706F632-3637-4DF5-B1D0-4058EE9AC986}" destId="{00472C5A-E2FE-42BF-A358-D69FE1CF027C}" srcOrd="8" destOrd="0" presId="urn:microsoft.com/office/officeart/2005/8/layout/list1"/>
    <dgm:cxn modelId="{F3267EE7-3E9F-4B76-BA3D-7830E6F3F43C}" type="presParOf" srcId="{00472C5A-E2FE-42BF-A358-D69FE1CF027C}" destId="{9FEBCA5F-526E-4DC0-9F4D-920DAC486A83}" srcOrd="0" destOrd="0" presId="urn:microsoft.com/office/officeart/2005/8/layout/list1"/>
    <dgm:cxn modelId="{69C908FD-86C1-45EE-97DB-14B63C473348}" type="presParOf" srcId="{00472C5A-E2FE-42BF-A358-D69FE1CF027C}" destId="{C564B94F-668C-4AEF-8A2F-9756AD969A59}" srcOrd="1" destOrd="0" presId="urn:microsoft.com/office/officeart/2005/8/layout/list1"/>
    <dgm:cxn modelId="{9D0EB1B9-55B7-49ED-9FE1-CFAC76158190}" type="presParOf" srcId="{D706F632-3637-4DF5-B1D0-4058EE9AC986}" destId="{86927B7C-2CD9-4D4E-9A49-CC7F6A282D6B}" srcOrd="9" destOrd="0" presId="urn:microsoft.com/office/officeart/2005/8/layout/list1"/>
    <dgm:cxn modelId="{BEB1A2E6-11AE-4A30-B7AC-04D17E03A25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3C860C6-4B94-4742-9B73-6211171DF27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とる３８</a:t>
          </a:r>
          <a:endParaRPr kumimoji="1" lang="ja-JP" altLang="en-US" dirty="0"/>
        </a:p>
      </dgm:t>
    </dgm:pt>
    <dgm:pt modelId="{10E2FC82-3492-402B-A7AA-86302395990E}" type="parTrans" cxnId="{75E87D6F-5F2B-4267-9153-2FC4077BAB6E}">
      <dgm:prSet/>
      <dgm:spPr/>
    </dgm:pt>
    <dgm:pt modelId="{A2E23F73-7C67-4136-A9C0-68F5B02A0A8D}" type="sibTrans" cxnId="{75E87D6F-5F2B-4267-9153-2FC4077BAB6E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F2B36C8-FA49-4654-B8B0-749729770E5D}" type="presOf" srcId="{F1571FFA-FED8-4E40-845A-8F825874D46C}" destId="{D706F632-3637-4DF5-B1D0-4058EE9AC986}" srcOrd="0" destOrd="0" presId="urn:microsoft.com/office/officeart/2005/8/layout/list1"/>
    <dgm:cxn modelId="{E5EC1B1D-AE46-40DC-9A3C-433216C73A47}" type="presOf" srcId="{28D65E16-7241-4C79-937B-8F593B5D3932}" destId="{CEDD5AD0-A3FA-4D52-975E-E5D1D93FBAFB}" srcOrd="0" destOrd="0" presId="urn:microsoft.com/office/officeart/2005/8/layout/list1"/>
    <dgm:cxn modelId="{73AD3237-FEBB-457D-AED6-1AEF97B3453B}" type="presOf" srcId="{13C860C6-4B94-4742-9B73-6211171DF275}" destId="{0C9D677E-1A70-4A6F-9257-5272C5186103}" srcOrd="0" destOrd="0" presId="urn:microsoft.com/office/officeart/2005/8/layout/list1"/>
    <dgm:cxn modelId="{410F0B47-952A-4DFC-891D-A471D352A6EB}" type="presOf" srcId="{DA3999D4-4BA8-4AFA-B8DA-19A72581C862}" destId="{C564B94F-668C-4AEF-8A2F-9756AD969A59}" srcOrd="1" destOrd="0" presId="urn:microsoft.com/office/officeart/2005/8/layout/list1"/>
    <dgm:cxn modelId="{B7393861-C593-4DE6-A798-0EBFA471F384}" type="presOf" srcId="{28D65E16-7241-4C79-937B-8F593B5D3932}" destId="{38D09DA1-0B2F-4FA2-AC90-DC4F4CE55FF3}" srcOrd="1" destOrd="0" presId="urn:microsoft.com/office/officeart/2005/8/layout/list1"/>
    <dgm:cxn modelId="{75E87D6F-5F2B-4267-9153-2FC4077BAB6E}" srcId="{28D65E16-7241-4C79-937B-8F593B5D3932}" destId="{13C860C6-4B94-4742-9B73-6211171DF275}" srcOrd="0" destOrd="0" parTransId="{10E2FC82-3492-402B-A7AA-86302395990E}" sibTransId="{A2E23F73-7C67-4136-A9C0-68F5B02A0A8D}"/>
    <dgm:cxn modelId="{413A681C-E3AC-48D9-A90F-658CF94A965C}" type="presOf" srcId="{DA3999D4-4BA8-4AFA-B8DA-19A72581C862}" destId="{9FEBCA5F-526E-4DC0-9F4D-920DAC486A83}" srcOrd="0" destOrd="0" presId="urn:microsoft.com/office/officeart/2005/8/layout/list1"/>
    <dgm:cxn modelId="{FB15540A-5F09-45EB-92CA-B8876EDEDB72}" type="presOf" srcId="{E90FA3DB-DAFD-4FEB-BA54-F234B865DBA0}" destId="{2E025529-651B-4BBA-83D9-55FA41C0BF7C}" srcOrd="1" destOrd="0" presId="urn:microsoft.com/office/officeart/2005/8/layout/list1"/>
    <dgm:cxn modelId="{CF9B16EB-BB77-4F38-93E8-580CD12500C5}" type="presOf" srcId="{E90FA3DB-DAFD-4FEB-BA54-F234B865DBA0}" destId="{C24EAF79-921D-4D41-B06A-1AB003EDCA83}" srcOrd="0" destOrd="0" presId="urn:microsoft.com/office/officeart/2005/8/layout/list1"/>
    <dgm:cxn modelId="{E81C2531-8814-46FF-8451-465D9558AEC4}" type="presParOf" srcId="{D706F632-3637-4DF5-B1D0-4058EE9AC986}" destId="{621A0821-22A3-4B6E-A08D-668DC4BF1F90}" srcOrd="0" destOrd="0" presId="urn:microsoft.com/office/officeart/2005/8/layout/list1"/>
    <dgm:cxn modelId="{E7649357-A488-4D48-A63A-C5A254DDB16D}" type="presParOf" srcId="{621A0821-22A3-4B6E-A08D-668DC4BF1F90}" destId="{CEDD5AD0-A3FA-4D52-975E-E5D1D93FBAFB}" srcOrd="0" destOrd="0" presId="urn:microsoft.com/office/officeart/2005/8/layout/list1"/>
    <dgm:cxn modelId="{7C61D15C-E17F-4E31-A4CE-81F5605BFEB8}" type="presParOf" srcId="{621A0821-22A3-4B6E-A08D-668DC4BF1F90}" destId="{38D09DA1-0B2F-4FA2-AC90-DC4F4CE55FF3}" srcOrd="1" destOrd="0" presId="urn:microsoft.com/office/officeart/2005/8/layout/list1"/>
    <dgm:cxn modelId="{6B6B8947-F51C-4B79-BDA2-4C63891C801F}" type="presParOf" srcId="{D706F632-3637-4DF5-B1D0-4058EE9AC986}" destId="{B490B90D-3973-40F3-9BDD-A0D426AF8AD3}" srcOrd="1" destOrd="0" presId="urn:microsoft.com/office/officeart/2005/8/layout/list1"/>
    <dgm:cxn modelId="{74717B76-6184-44C7-B29A-279288B302B6}" type="presParOf" srcId="{D706F632-3637-4DF5-B1D0-4058EE9AC986}" destId="{0C9D677E-1A70-4A6F-9257-5272C5186103}" srcOrd="2" destOrd="0" presId="urn:microsoft.com/office/officeart/2005/8/layout/list1"/>
    <dgm:cxn modelId="{A7F06520-AA6B-485D-BD3E-D6ACA74FAF08}" type="presParOf" srcId="{D706F632-3637-4DF5-B1D0-4058EE9AC986}" destId="{09C601B5-7558-4813-A314-586BECCB28FE}" srcOrd="3" destOrd="0" presId="urn:microsoft.com/office/officeart/2005/8/layout/list1"/>
    <dgm:cxn modelId="{17B61578-B8AD-424F-8611-E2AE9F18B13E}" type="presParOf" srcId="{D706F632-3637-4DF5-B1D0-4058EE9AC986}" destId="{0EF87625-5CCA-4CA9-8CA5-4AAF73A84BD9}" srcOrd="4" destOrd="0" presId="urn:microsoft.com/office/officeart/2005/8/layout/list1"/>
    <dgm:cxn modelId="{35F0CBC4-2DCA-4D1B-B0B4-02ED280A2F46}" type="presParOf" srcId="{0EF87625-5CCA-4CA9-8CA5-4AAF73A84BD9}" destId="{C24EAF79-921D-4D41-B06A-1AB003EDCA83}" srcOrd="0" destOrd="0" presId="urn:microsoft.com/office/officeart/2005/8/layout/list1"/>
    <dgm:cxn modelId="{69511A4A-1A4C-4766-B680-5A3D394D4A63}" type="presParOf" srcId="{0EF87625-5CCA-4CA9-8CA5-4AAF73A84BD9}" destId="{2E025529-651B-4BBA-83D9-55FA41C0BF7C}" srcOrd="1" destOrd="0" presId="urn:microsoft.com/office/officeart/2005/8/layout/list1"/>
    <dgm:cxn modelId="{679A5F85-C8AE-4F06-93B2-06378FF4B3AA}" type="presParOf" srcId="{D706F632-3637-4DF5-B1D0-4058EE9AC986}" destId="{48A5E841-8171-4D3D-9171-A710E181517E}" srcOrd="5" destOrd="0" presId="urn:microsoft.com/office/officeart/2005/8/layout/list1"/>
    <dgm:cxn modelId="{60664B49-9392-43E9-A038-1BF352008EC7}" type="presParOf" srcId="{D706F632-3637-4DF5-B1D0-4058EE9AC986}" destId="{F345AE1F-33EA-4EC4-BF6A-4ACD4D225C2A}" srcOrd="6" destOrd="0" presId="urn:microsoft.com/office/officeart/2005/8/layout/list1"/>
    <dgm:cxn modelId="{69A47AD8-E475-4C45-BD68-E9C05FBB6BA3}" type="presParOf" srcId="{D706F632-3637-4DF5-B1D0-4058EE9AC986}" destId="{D7339CDC-064A-4C27-A7C8-B1A1CAECCB44}" srcOrd="7" destOrd="0" presId="urn:microsoft.com/office/officeart/2005/8/layout/list1"/>
    <dgm:cxn modelId="{88561841-37B2-48F6-ACF0-02126B1EA6DD}" type="presParOf" srcId="{D706F632-3637-4DF5-B1D0-4058EE9AC986}" destId="{00472C5A-E2FE-42BF-A358-D69FE1CF027C}" srcOrd="8" destOrd="0" presId="urn:microsoft.com/office/officeart/2005/8/layout/list1"/>
    <dgm:cxn modelId="{89E2BEB1-9621-4810-B295-E1F4B8AD57C1}" type="presParOf" srcId="{00472C5A-E2FE-42BF-A358-D69FE1CF027C}" destId="{9FEBCA5F-526E-4DC0-9F4D-920DAC486A83}" srcOrd="0" destOrd="0" presId="urn:microsoft.com/office/officeart/2005/8/layout/list1"/>
    <dgm:cxn modelId="{D67CFF7C-3D3D-4900-B79C-B21D31C43457}" type="presParOf" srcId="{00472C5A-E2FE-42BF-A358-D69FE1CF027C}" destId="{C564B94F-668C-4AEF-8A2F-9756AD969A59}" srcOrd="1" destOrd="0" presId="urn:microsoft.com/office/officeart/2005/8/layout/list1"/>
    <dgm:cxn modelId="{EAF2506A-3C75-4F4B-B63F-6904BC83467D}" type="presParOf" srcId="{D706F632-3637-4DF5-B1D0-4058EE9AC986}" destId="{86927B7C-2CD9-4D4E-9A49-CC7F6A282D6B}" srcOrd="9" destOrd="0" presId="urn:microsoft.com/office/officeart/2005/8/layout/list1"/>
    <dgm:cxn modelId="{AEE04AAB-B79A-476F-A948-765A74C5BAE9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EDF12798-CD16-4D73-A6FB-C228CDD3301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とる３９</a:t>
          </a:r>
          <a:endParaRPr kumimoji="1" lang="ja-JP" altLang="en-US" dirty="0"/>
        </a:p>
      </dgm:t>
    </dgm:pt>
    <dgm:pt modelId="{4055A1CE-61F7-42DC-AC2C-7CB411AB0E57}" type="parTrans" cxnId="{E08FCB47-2AD0-4D7E-8D63-0CD6A519E675}">
      <dgm:prSet/>
      <dgm:spPr/>
    </dgm:pt>
    <dgm:pt modelId="{D76BF1B4-4D2F-4AA0-BA17-96C746332ED9}" type="sibTrans" cxnId="{E08FCB47-2AD0-4D7E-8D63-0CD6A519E67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E6EEDB-150A-4B6C-A471-092A051B8C9B}" type="presOf" srcId="{EDF12798-CD16-4D73-A6FB-C228CDD3301C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8726E4F-526B-4870-B103-AAEF26845BBE}" type="presOf" srcId="{F1571FFA-FED8-4E40-845A-8F825874D46C}" destId="{D706F632-3637-4DF5-B1D0-4058EE9AC986}" srcOrd="0" destOrd="0" presId="urn:microsoft.com/office/officeart/2005/8/layout/list1"/>
    <dgm:cxn modelId="{F1B03E4B-0B53-4996-A969-32F3D07BECF7}" type="presOf" srcId="{E90FA3DB-DAFD-4FEB-BA54-F234B865DBA0}" destId="{C24EAF79-921D-4D41-B06A-1AB003EDCA83}" srcOrd="0" destOrd="0" presId="urn:microsoft.com/office/officeart/2005/8/layout/list1"/>
    <dgm:cxn modelId="{68DAE43B-2263-488F-BA12-4A49A9FA72A1}" type="presOf" srcId="{E90FA3DB-DAFD-4FEB-BA54-F234B865DBA0}" destId="{2E025529-651B-4BBA-83D9-55FA41C0BF7C}" srcOrd="1" destOrd="0" presId="urn:microsoft.com/office/officeart/2005/8/layout/list1"/>
    <dgm:cxn modelId="{E08FCB47-2AD0-4D7E-8D63-0CD6A519E675}" srcId="{28D65E16-7241-4C79-937B-8F593B5D3932}" destId="{EDF12798-CD16-4D73-A6FB-C228CDD3301C}" srcOrd="0" destOrd="0" parTransId="{4055A1CE-61F7-42DC-AC2C-7CB411AB0E57}" sibTransId="{D76BF1B4-4D2F-4AA0-BA17-96C746332ED9}"/>
    <dgm:cxn modelId="{B470B94F-B788-401E-9FF7-ADFAE5041FFD}" type="presOf" srcId="{DA3999D4-4BA8-4AFA-B8DA-19A72581C862}" destId="{C564B94F-668C-4AEF-8A2F-9756AD969A59}" srcOrd="1" destOrd="0" presId="urn:microsoft.com/office/officeart/2005/8/layout/list1"/>
    <dgm:cxn modelId="{5AEE555F-14CF-4CF8-91EF-DCA4236EF494}" type="presOf" srcId="{28D65E16-7241-4C79-937B-8F593B5D3932}" destId="{38D09DA1-0B2F-4FA2-AC90-DC4F4CE55FF3}" srcOrd="1" destOrd="0" presId="urn:microsoft.com/office/officeart/2005/8/layout/list1"/>
    <dgm:cxn modelId="{248E5545-3A43-4F46-8BFE-E52FE94FDF36}" type="presOf" srcId="{28D65E16-7241-4C79-937B-8F593B5D3932}" destId="{CEDD5AD0-A3FA-4D52-975E-E5D1D93FBAFB}" srcOrd="0" destOrd="0" presId="urn:microsoft.com/office/officeart/2005/8/layout/list1"/>
    <dgm:cxn modelId="{B728D502-DB6F-470D-A507-127B0E2A3FD1}" type="presOf" srcId="{DA3999D4-4BA8-4AFA-B8DA-19A72581C862}" destId="{9FEBCA5F-526E-4DC0-9F4D-920DAC486A83}" srcOrd="0" destOrd="0" presId="urn:microsoft.com/office/officeart/2005/8/layout/list1"/>
    <dgm:cxn modelId="{540E2782-D56A-4F8C-A3AC-A5CA45716870}" type="presParOf" srcId="{D706F632-3637-4DF5-B1D0-4058EE9AC986}" destId="{621A0821-22A3-4B6E-A08D-668DC4BF1F90}" srcOrd="0" destOrd="0" presId="urn:microsoft.com/office/officeart/2005/8/layout/list1"/>
    <dgm:cxn modelId="{EEDB0CC2-A005-4FDD-91B9-CD59134A3B01}" type="presParOf" srcId="{621A0821-22A3-4B6E-A08D-668DC4BF1F90}" destId="{CEDD5AD0-A3FA-4D52-975E-E5D1D93FBAFB}" srcOrd="0" destOrd="0" presId="urn:microsoft.com/office/officeart/2005/8/layout/list1"/>
    <dgm:cxn modelId="{F76F2874-7B96-42BA-BAAA-21F5BA962B60}" type="presParOf" srcId="{621A0821-22A3-4B6E-A08D-668DC4BF1F90}" destId="{38D09DA1-0B2F-4FA2-AC90-DC4F4CE55FF3}" srcOrd="1" destOrd="0" presId="urn:microsoft.com/office/officeart/2005/8/layout/list1"/>
    <dgm:cxn modelId="{208E6B10-C4B5-4465-95E1-B0D8AB9098D3}" type="presParOf" srcId="{D706F632-3637-4DF5-B1D0-4058EE9AC986}" destId="{B490B90D-3973-40F3-9BDD-A0D426AF8AD3}" srcOrd="1" destOrd="0" presId="urn:microsoft.com/office/officeart/2005/8/layout/list1"/>
    <dgm:cxn modelId="{2A815160-3AF5-400D-9794-A6C9332E6237}" type="presParOf" srcId="{D706F632-3637-4DF5-B1D0-4058EE9AC986}" destId="{0C9D677E-1A70-4A6F-9257-5272C5186103}" srcOrd="2" destOrd="0" presId="urn:microsoft.com/office/officeart/2005/8/layout/list1"/>
    <dgm:cxn modelId="{E48272A3-26D3-4EA9-BA67-8783CE40A53B}" type="presParOf" srcId="{D706F632-3637-4DF5-B1D0-4058EE9AC986}" destId="{09C601B5-7558-4813-A314-586BECCB28FE}" srcOrd="3" destOrd="0" presId="urn:microsoft.com/office/officeart/2005/8/layout/list1"/>
    <dgm:cxn modelId="{D3AE72EA-82B0-4045-9D79-1300F34AC151}" type="presParOf" srcId="{D706F632-3637-4DF5-B1D0-4058EE9AC986}" destId="{0EF87625-5CCA-4CA9-8CA5-4AAF73A84BD9}" srcOrd="4" destOrd="0" presId="urn:microsoft.com/office/officeart/2005/8/layout/list1"/>
    <dgm:cxn modelId="{EFA1F3CB-CA21-4DC7-B9CC-D8C6A7F32239}" type="presParOf" srcId="{0EF87625-5CCA-4CA9-8CA5-4AAF73A84BD9}" destId="{C24EAF79-921D-4D41-B06A-1AB003EDCA83}" srcOrd="0" destOrd="0" presId="urn:microsoft.com/office/officeart/2005/8/layout/list1"/>
    <dgm:cxn modelId="{42B8BF16-00E0-4126-B24B-621FE065B2EC}" type="presParOf" srcId="{0EF87625-5CCA-4CA9-8CA5-4AAF73A84BD9}" destId="{2E025529-651B-4BBA-83D9-55FA41C0BF7C}" srcOrd="1" destOrd="0" presId="urn:microsoft.com/office/officeart/2005/8/layout/list1"/>
    <dgm:cxn modelId="{2C8AD7DB-95D0-4F6A-92A4-65240B7C64F8}" type="presParOf" srcId="{D706F632-3637-4DF5-B1D0-4058EE9AC986}" destId="{48A5E841-8171-4D3D-9171-A710E181517E}" srcOrd="5" destOrd="0" presId="urn:microsoft.com/office/officeart/2005/8/layout/list1"/>
    <dgm:cxn modelId="{A2D7C1DE-2224-4899-8B65-28BBB945876E}" type="presParOf" srcId="{D706F632-3637-4DF5-B1D0-4058EE9AC986}" destId="{F345AE1F-33EA-4EC4-BF6A-4ACD4D225C2A}" srcOrd="6" destOrd="0" presId="urn:microsoft.com/office/officeart/2005/8/layout/list1"/>
    <dgm:cxn modelId="{0AF00CD4-8842-4E78-B835-374A6748EDE7}" type="presParOf" srcId="{D706F632-3637-4DF5-B1D0-4058EE9AC986}" destId="{D7339CDC-064A-4C27-A7C8-B1A1CAECCB44}" srcOrd="7" destOrd="0" presId="urn:microsoft.com/office/officeart/2005/8/layout/list1"/>
    <dgm:cxn modelId="{5EE973E7-BB38-48B8-9A92-642E37A3807F}" type="presParOf" srcId="{D706F632-3637-4DF5-B1D0-4058EE9AC986}" destId="{00472C5A-E2FE-42BF-A358-D69FE1CF027C}" srcOrd="8" destOrd="0" presId="urn:microsoft.com/office/officeart/2005/8/layout/list1"/>
    <dgm:cxn modelId="{6B449FAF-4C44-480D-A1A2-ECC9848077B7}" type="presParOf" srcId="{00472C5A-E2FE-42BF-A358-D69FE1CF027C}" destId="{9FEBCA5F-526E-4DC0-9F4D-920DAC486A83}" srcOrd="0" destOrd="0" presId="urn:microsoft.com/office/officeart/2005/8/layout/list1"/>
    <dgm:cxn modelId="{65DFA42E-21A1-41A3-8A20-B9F2961A1479}" type="presParOf" srcId="{00472C5A-E2FE-42BF-A358-D69FE1CF027C}" destId="{C564B94F-668C-4AEF-8A2F-9756AD969A59}" srcOrd="1" destOrd="0" presId="urn:microsoft.com/office/officeart/2005/8/layout/list1"/>
    <dgm:cxn modelId="{26A03604-A399-4087-855A-64933F52C30F}" type="presParOf" srcId="{D706F632-3637-4DF5-B1D0-4058EE9AC986}" destId="{86927B7C-2CD9-4D4E-9A49-CC7F6A282D6B}" srcOrd="9" destOrd="0" presId="urn:microsoft.com/office/officeart/2005/8/layout/list1"/>
    <dgm:cxn modelId="{75F36A56-6746-4718-B9EC-8E34F20D41EE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EE7D77BB-E248-4DB5-BE97-B57B6DD0E5B3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とる０４</a:t>
          </a:r>
          <a:endParaRPr kumimoji="1" lang="ja-JP" altLang="en-US" dirty="0"/>
        </a:p>
      </dgm:t>
    </dgm:pt>
    <dgm:pt modelId="{70B84F4E-C64D-4E1E-8840-7BEA2B80EAD1}" type="parTrans" cxnId="{AE621D87-46AB-4A8A-894A-1B4B35BF02CD}">
      <dgm:prSet/>
      <dgm:spPr/>
    </dgm:pt>
    <dgm:pt modelId="{191F9A9D-8F05-45CC-BFD2-F279D9B411C9}" type="sibTrans" cxnId="{AE621D87-46AB-4A8A-894A-1B4B35BF02CD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E621D87-46AB-4A8A-894A-1B4B35BF02CD}" srcId="{28D65E16-7241-4C79-937B-8F593B5D3932}" destId="{EE7D77BB-E248-4DB5-BE97-B57B6DD0E5B3}" srcOrd="0" destOrd="0" parTransId="{70B84F4E-C64D-4E1E-8840-7BEA2B80EAD1}" sibTransId="{191F9A9D-8F05-45CC-BFD2-F279D9B411C9}"/>
    <dgm:cxn modelId="{0987351B-C052-41DF-BCB6-2C1D1BC08992}" type="presOf" srcId="{E90FA3DB-DAFD-4FEB-BA54-F234B865DBA0}" destId="{2E025529-651B-4BBA-83D9-55FA41C0BF7C}" srcOrd="1" destOrd="0" presId="urn:microsoft.com/office/officeart/2005/8/layout/list1"/>
    <dgm:cxn modelId="{E74A48FF-A68F-4F29-BCCB-AADDF103B5B8}" type="presOf" srcId="{F1571FFA-FED8-4E40-845A-8F825874D46C}" destId="{D706F632-3637-4DF5-B1D0-4058EE9AC986}" srcOrd="0" destOrd="0" presId="urn:microsoft.com/office/officeart/2005/8/layout/list1"/>
    <dgm:cxn modelId="{F1A733C8-592D-4F79-AC59-7B148FD766EE}" type="presOf" srcId="{28D65E16-7241-4C79-937B-8F593B5D3932}" destId="{38D09DA1-0B2F-4FA2-AC90-DC4F4CE55FF3}" srcOrd="1" destOrd="0" presId="urn:microsoft.com/office/officeart/2005/8/layout/list1"/>
    <dgm:cxn modelId="{3B6E62E6-E3EF-4E18-B32B-3C212C0BB9D4}" type="presOf" srcId="{EE7D77BB-E248-4DB5-BE97-B57B6DD0E5B3}" destId="{0C9D677E-1A70-4A6F-9257-5272C5186103}" srcOrd="0" destOrd="0" presId="urn:microsoft.com/office/officeart/2005/8/layout/list1"/>
    <dgm:cxn modelId="{B83959DC-19BF-4F73-A953-85B0680DA786}" type="presOf" srcId="{DA3999D4-4BA8-4AFA-B8DA-19A72581C862}" destId="{C564B94F-668C-4AEF-8A2F-9756AD969A59}" srcOrd="1" destOrd="0" presId="urn:microsoft.com/office/officeart/2005/8/layout/list1"/>
    <dgm:cxn modelId="{5C4ABA82-EE09-4537-BEC7-5B558E7FFEF7}" type="presOf" srcId="{E90FA3DB-DAFD-4FEB-BA54-F234B865DBA0}" destId="{C24EAF79-921D-4D41-B06A-1AB003EDCA83}" srcOrd="0" destOrd="0" presId="urn:microsoft.com/office/officeart/2005/8/layout/list1"/>
    <dgm:cxn modelId="{32078B8E-C952-4589-A21F-C616590E8C47}" type="presOf" srcId="{DA3999D4-4BA8-4AFA-B8DA-19A72581C862}" destId="{9FEBCA5F-526E-4DC0-9F4D-920DAC486A83}" srcOrd="0" destOrd="0" presId="urn:microsoft.com/office/officeart/2005/8/layout/list1"/>
    <dgm:cxn modelId="{17045448-639F-4174-B57A-F3FBFCCCE755}" type="presOf" srcId="{28D65E16-7241-4C79-937B-8F593B5D3932}" destId="{CEDD5AD0-A3FA-4D52-975E-E5D1D93FBAFB}" srcOrd="0" destOrd="0" presId="urn:microsoft.com/office/officeart/2005/8/layout/list1"/>
    <dgm:cxn modelId="{733DC75E-6B30-4274-BDE3-0EECA45C75C2}" type="presParOf" srcId="{D706F632-3637-4DF5-B1D0-4058EE9AC986}" destId="{621A0821-22A3-4B6E-A08D-668DC4BF1F90}" srcOrd="0" destOrd="0" presId="urn:microsoft.com/office/officeart/2005/8/layout/list1"/>
    <dgm:cxn modelId="{E6F0C942-278E-4080-BB6A-5FE391D13E28}" type="presParOf" srcId="{621A0821-22A3-4B6E-A08D-668DC4BF1F90}" destId="{CEDD5AD0-A3FA-4D52-975E-E5D1D93FBAFB}" srcOrd="0" destOrd="0" presId="urn:microsoft.com/office/officeart/2005/8/layout/list1"/>
    <dgm:cxn modelId="{00CE49A1-6353-4FFD-918E-A9E12174B5A7}" type="presParOf" srcId="{621A0821-22A3-4B6E-A08D-668DC4BF1F90}" destId="{38D09DA1-0B2F-4FA2-AC90-DC4F4CE55FF3}" srcOrd="1" destOrd="0" presId="urn:microsoft.com/office/officeart/2005/8/layout/list1"/>
    <dgm:cxn modelId="{96880DFC-7C37-4059-8BBB-21CF75945475}" type="presParOf" srcId="{D706F632-3637-4DF5-B1D0-4058EE9AC986}" destId="{B490B90D-3973-40F3-9BDD-A0D426AF8AD3}" srcOrd="1" destOrd="0" presId="urn:microsoft.com/office/officeart/2005/8/layout/list1"/>
    <dgm:cxn modelId="{8EE864BE-5AF3-456B-89A8-625A9EA901D2}" type="presParOf" srcId="{D706F632-3637-4DF5-B1D0-4058EE9AC986}" destId="{0C9D677E-1A70-4A6F-9257-5272C5186103}" srcOrd="2" destOrd="0" presId="urn:microsoft.com/office/officeart/2005/8/layout/list1"/>
    <dgm:cxn modelId="{35BB3068-F9FA-4C3C-B275-96C6632412E8}" type="presParOf" srcId="{D706F632-3637-4DF5-B1D0-4058EE9AC986}" destId="{09C601B5-7558-4813-A314-586BECCB28FE}" srcOrd="3" destOrd="0" presId="urn:microsoft.com/office/officeart/2005/8/layout/list1"/>
    <dgm:cxn modelId="{488B59D8-76D3-4381-8806-039617753D39}" type="presParOf" srcId="{D706F632-3637-4DF5-B1D0-4058EE9AC986}" destId="{0EF87625-5CCA-4CA9-8CA5-4AAF73A84BD9}" srcOrd="4" destOrd="0" presId="urn:microsoft.com/office/officeart/2005/8/layout/list1"/>
    <dgm:cxn modelId="{AB6F70DF-6AD3-405B-8A13-C5A43E34DA6C}" type="presParOf" srcId="{0EF87625-5CCA-4CA9-8CA5-4AAF73A84BD9}" destId="{C24EAF79-921D-4D41-B06A-1AB003EDCA83}" srcOrd="0" destOrd="0" presId="urn:microsoft.com/office/officeart/2005/8/layout/list1"/>
    <dgm:cxn modelId="{97549F3F-0C9A-49D4-A311-12E477E24478}" type="presParOf" srcId="{0EF87625-5CCA-4CA9-8CA5-4AAF73A84BD9}" destId="{2E025529-651B-4BBA-83D9-55FA41C0BF7C}" srcOrd="1" destOrd="0" presId="urn:microsoft.com/office/officeart/2005/8/layout/list1"/>
    <dgm:cxn modelId="{FD41C07E-024B-4280-A7F6-29E2732CF492}" type="presParOf" srcId="{D706F632-3637-4DF5-B1D0-4058EE9AC986}" destId="{48A5E841-8171-4D3D-9171-A710E181517E}" srcOrd="5" destOrd="0" presId="urn:microsoft.com/office/officeart/2005/8/layout/list1"/>
    <dgm:cxn modelId="{336F00E2-E80C-4BE7-94A9-C3F520A96CC6}" type="presParOf" srcId="{D706F632-3637-4DF5-B1D0-4058EE9AC986}" destId="{F345AE1F-33EA-4EC4-BF6A-4ACD4D225C2A}" srcOrd="6" destOrd="0" presId="urn:microsoft.com/office/officeart/2005/8/layout/list1"/>
    <dgm:cxn modelId="{41FB5798-D91C-40B1-A6C9-EFF0033CF84D}" type="presParOf" srcId="{D706F632-3637-4DF5-B1D0-4058EE9AC986}" destId="{D7339CDC-064A-4C27-A7C8-B1A1CAECCB44}" srcOrd="7" destOrd="0" presId="urn:microsoft.com/office/officeart/2005/8/layout/list1"/>
    <dgm:cxn modelId="{C3141C56-D86F-474F-80B2-9B995D022CC5}" type="presParOf" srcId="{D706F632-3637-4DF5-B1D0-4058EE9AC986}" destId="{00472C5A-E2FE-42BF-A358-D69FE1CF027C}" srcOrd="8" destOrd="0" presId="urn:microsoft.com/office/officeart/2005/8/layout/list1"/>
    <dgm:cxn modelId="{460A1F55-6C74-497A-97CD-AF8520EE7EC9}" type="presParOf" srcId="{00472C5A-E2FE-42BF-A358-D69FE1CF027C}" destId="{9FEBCA5F-526E-4DC0-9F4D-920DAC486A83}" srcOrd="0" destOrd="0" presId="urn:microsoft.com/office/officeart/2005/8/layout/list1"/>
    <dgm:cxn modelId="{A046F3D7-74F4-40A9-8AB5-556F670AF1A6}" type="presParOf" srcId="{00472C5A-E2FE-42BF-A358-D69FE1CF027C}" destId="{C564B94F-668C-4AEF-8A2F-9756AD969A59}" srcOrd="1" destOrd="0" presId="urn:microsoft.com/office/officeart/2005/8/layout/list1"/>
    <dgm:cxn modelId="{99A47B6B-8C3B-4786-94A3-CC94CEF0AD61}" type="presParOf" srcId="{D706F632-3637-4DF5-B1D0-4058EE9AC986}" destId="{86927B7C-2CD9-4D4E-9A49-CC7F6A282D6B}" srcOrd="9" destOrd="0" presId="urn:microsoft.com/office/officeart/2005/8/layout/list1"/>
    <dgm:cxn modelId="{8E279473-DCB7-49BD-A266-A9E1E0FB4059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F660554-DE49-48B7-A1C3-B46AC5CA889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とる４０</a:t>
          </a:r>
          <a:endParaRPr kumimoji="1" lang="ja-JP" altLang="en-US" dirty="0"/>
        </a:p>
      </dgm:t>
    </dgm:pt>
    <dgm:pt modelId="{395B8E35-9464-4E50-AE6D-85BA994EE8A6}" type="parTrans" cxnId="{B2B5FEC7-B5CF-460E-928F-491F6AC0BA45}">
      <dgm:prSet/>
      <dgm:spPr/>
    </dgm:pt>
    <dgm:pt modelId="{7DAD305F-B041-4336-B3DF-BE0B67EA783F}" type="sibTrans" cxnId="{B2B5FEC7-B5CF-460E-928F-491F6AC0BA4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0CBDF666-0E85-4D17-A295-8591D731A048}" type="presOf" srcId="{E90FA3DB-DAFD-4FEB-BA54-F234B865DBA0}" destId="{2E025529-651B-4BBA-83D9-55FA41C0BF7C}" srcOrd="1" destOrd="0" presId="urn:microsoft.com/office/officeart/2005/8/layout/list1"/>
    <dgm:cxn modelId="{D5B78C41-0B7F-4955-BB79-2E753B18A342}" type="presOf" srcId="{E90FA3DB-DAFD-4FEB-BA54-F234B865DBA0}" destId="{C24EAF79-921D-4D41-B06A-1AB003EDCA83}" srcOrd="0" destOrd="0" presId="urn:microsoft.com/office/officeart/2005/8/layout/list1"/>
    <dgm:cxn modelId="{0BE08CBC-A7E6-4A5C-829B-290AAA3D7B1D}" type="presOf" srcId="{1F660554-DE49-48B7-A1C3-B46AC5CA8897}" destId="{0C9D677E-1A70-4A6F-9257-5272C5186103}" srcOrd="0" destOrd="0" presId="urn:microsoft.com/office/officeart/2005/8/layout/list1"/>
    <dgm:cxn modelId="{00E08A41-B71A-494C-96DE-29972A0EEB81}" type="presOf" srcId="{F1571FFA-FED8-4E40-845A-8F825874D46C}" destId="{D706F632-3637-4DF5-B1D0-4058EE9AC986}" srcOrd="0" destOrd="0" presId="urn:microsoft.com/office/officeart/2005/8/layout/list1"/>
    <dgm:cxn modelId="{E57FB137-99CD-47E5-BDDC-CD9752DC3AA9}" type="presOf" srcId="{DA3999D4-4BA8-4AFA-B8DA-19A72581C862}" destId="{C564B94F-668C-4AEF-8A2F-9756AD969A59}" srcOrd="1" destOrd="0" presId="urn:microsoft.com/office/officeart/2005/8/layout/list1"/>
    <dgm:cxn modelId="{B751E4A6-2703-4A61-A03F-E02DCB5B7E32}" type="presOf" srcId="{28D65E16-7241-4C79-937B-8F593B5D3932}" destId="{CEDD5AD0-A3FA-4D52-975E-E5D1D93FBAFB}" srcOrd="0" destOrd="0" presId="urn:microsoft.com/office/officeart/2005/8/layout/list1"/>
    <dgm:cxn modelId="{8F90DC02-E5A7-4B0C-A69F-49B1DFF36671}" type="presOf" srcId="{28D65E16-7241-4C79-937B-8F593B5D3932}" destId="{38D09DA1-0B2F-4FA2-AC90-DC4F4CE55FF3}" srcOrd="1" destOrd="0" presId="urn:microsoft.com/office/officeart/2005/8/layout/list1"/>
    <dgm:cxn modelId="{B2B5FEC7-B5CF-460E-928F-491F6AC0BA45}" srcId="{28D65E16-7241-4C79-937B-8F593B5D3932}" destId="{1F660554-DE49-48B7-A1C3-B46AC5CA8897}" srcOrd="0" destOrd="0" parTransId="{395B8E35-9464-4E50-AE6D-85BA994EE8A6}" sibTransId="{7DAD305F-B041-4336-B3DF-BE0B67EA783F}"/>
    <dgm:cxn modelId="{721C11C6-1D25-4D87-BE0B-04AEBFBDB51C}" type="presOf" srcId="{DA3999D4-4BA8-4AFA-B8DA-19A72581C862}" destId="{9FEBCA5F-526E-4DC0-9F4D-920DAC486A83}" srcOrd="0" destOrd="0" presId="urn:microsoft.com/office/officeart/2005/8/layout/list1"/>
    <dgm:cxn modelId="{FD0E98DA-BA1E-4EFF-B3EA-29DFBAD4B949}" type="presParOf" srcId="{D706F632-3637-4DF5-B1D0-4058EE9AC986}" destId="{621A0821-22A3-4B6E-A08D-668DC4BF1F90}" srcOrd="0" destOrd="0" presId="urn:microsoft.com/office/officeart/2005/8/layout/list1"/>
    <dgm:cxn modelId="{5EA3703E-7BE1-46B9-B311-9BDFFFB978FC}" type="presParOf" srcId="{621A0821-22A3-4B6E-A08D-668DC4BF1F90}" destId="{CEDD5AD0-A3FA-4D52-975E-E5D1D93FBAFB}" srcOrd="0" destOrd="0" presId="urn:microsoft.com/office/officeart/2005/8/layout/list1"/>
    <dgm:cxn modelId="{2CC6ACFD-F72E-4495-ADBC-CD346C342EB8}" type="presParOf" srcId="{621A0821-22A3-4B6E-A08D-668DC4BF1F90}" destId="{38D09DA1-0B2F-4FA2-AC90-DC4F4CE55FF3}" srcOrd="1" destOrd="0" presId="urn:microsoft.com/office/officeart/2005/8/layout/list1"/>
    <dgm:cxn modelId="{CAEAE974-0D8D-4446-9CF2-198C7D644FED}" type="presParOf" srcId="{D706F632-3637-4DF5-B1D0-4058EE9AC986}" destId="{B490B90D-3973-40F3-9BDD-A0D426AF8AD3}" srcOrd="1" destOrd="0" presId="urn:microsoft.com/office/officeart/2005/8/layout/list1"/>
    <dgm:cxn modelId="{6E2F9DCF-3C40-4A14-9211-84A0A0962945}" type="presParOf" srcId="{D706F632-3637-4DF5-B1D0-4058EE9AC986}" destId="{0C9D677E-1A70-4A6F-9257-5272C5186103}" srcOrd="2" destOrd="0" presId="urn:microsoft.com/office/officeart/2005/8/layout/list1"/>
    <dgm:cxn modelId="{0054D121-88B5-4DE0-A2FF-F60287821205}" type="presParOf" srcId="{D706F632-3637-4DF5-B1D0-4058EE9AC986}" destId="{09C601B5-7558-4813-A314-586BECCB28FE}" srcOrd="3" destOrd="0" presId="urn:microsoft.com/office/officeart/2005/8/layout/list1"/>
    <dgm:cxn modelId="{E3B80F1B-BD0B-4454-B5A5-5AA869C17F12}" type="presParOf" srcId="{D706F632-3637-4DF5-B1D0-4058EE9AC986}" destId="{0EF87625-5CCA-4CA9-8CA5-4AAF73A84BD9}" srcOrd="4" destOrd="0" presId="urn:microsoft.com/office/officeart/2005/8/layout/list1"/>
    <dgm:cxn modelId="{9F8AB0DA-9176-415B-B895-E360780B9C74}" type="presParOf" srcId="{0EF87625-5CCA-4CA9-8CA5-4AAF73A84BD9}" destId="{C24EAF79-921D-4D41-B06A-1AB003EDCA83}" srcOrd="0" destOrd="0" presId="urn:microsoft.com/office/officeart/2005/8/layout/list1"/>
    <dgm:cxn modelId="{3F9C13F7-CD38-4CDE-B05F-C8C20064CCDE}" type="presParOf" srcId="{0EF87625-5CCA-4CA9-8CA5-4AAF73A84BD9}" destId="{2E025529-651B-4BBA-83D9-55FA41C0BF7C}" srcOrd="1" destOrd="0" presId="urn:microsoft.com/office/officeart/2005/8/layout/list1"/>
    <dgm:cxn modelId="{5C95B62A-A0EB-44AB-B5FB-EC017B06F7C6}" type="presParOf" srcId="{D706F632-3637-4DF5-B1D0-4058EE9AC986}" destId="{48A5E841-8171-4D3D-9171-A710E181517E}" srcOrd="5" destOrd="0" presId="urn:microsoft.com/office/officeart/2005/8/layout/list1"/>
    <dgm:cxn modelId="{AFFFF55A-5457-4AE7-8D05-6B27B15DCE77}" type="presParOf" srcId="{D706F632-3637-4DF5-B1D0-4058EE9AC986}" destId="{F345AE1F-33EA-4EC4-BF6A-4ACD4D225C2A}" srcOrd="6" destOrd="0" presId="urn:microsoft.com/office/officeart/2005/8/layout/list1"/>
    <dgm:cxn modelId="{E8F67A2D-EE17-4EAD-97E2-24631948D8DA}" type="presParOf" srcId="{D706F632-3637-4DF5-B1D0-4058EE9AC986}" destId="{D7339CDC-064A-4C27-A7C8-B1A1CAECCB44}" srcOrd="7" destOrd="0" presId="urn:microsoft.com/office/officeart/2005/8/layout/list1"/>
    <dgm:cxn modelId="{B1EB867B-016A-4D79-9C43-39E7D5A1C2A8}" type="presParOf" srcId="{D706F632-3637-4DF5-B1D0-4058EE9AC986}" destId="{00472C5A-E2FE-42BF-A358-D69FE1CF027C}" srcOrd="8" destOrd="0" presId="urn:microsoft.com/office/officeart/2005/8/layout/list1"/>
    <dgm:cxn modelId="{373A87E3-5B2A-4D09-AC99-0DC336344AEB}" type="presParOf" srcId="{00472C5A-E2FE-42BF-A358-D69FE1CF027C}" destId="{9FEBCA5F-526E-4DC0-9F4D-920DAC486A83}" srcOrd="0" destOrd="0" presId="urn:microsoft.com/office/officeart/2005/8/layout/list1"/>
    <dgm:cxn modelId="{BBF64F9E-6D91-44B6-A298-AFF483D38F7C}" type="presParOf" srcId="{00472C5A-E2FE-42BF-A358-D69FE1CF027C}" destId="{C564B94F-668C-4AEF-8A2F-9756AD969A59}" srcOrd="1" destOrd="0" presId="urn:microsoft.com/office/officeart/2005/8/layout/list1"/>
    <dgm:cxn modelId="{B865A054-2C6D-4E92-AB91-1484BAF6F6DD}" type="presParOf" srcId="{D706F632-3637-4DF5-B1D0-4058EE9AC986}" destId="{86927B7C-2CD9-4D4E-9A49-CC7F6A282D6B}" srcOrd="9" destOrd="0" presId="urn:microsoft.com/office/officeart/2005/8/layout/list1"/>
    <dgm:cxn modelId="{BABA0322-6849-42E4-84AF-E3731CC7F38B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46D8CB6C-91A1-44B9-8269-10F5C480174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とる４１</a:t>
          </a:r>
          <a:endParaRPr kumimoji="1" lang="ja-JP" altLang="en-US" dirty="0"/>
        </a:p>
      </dgm:t>
    </dgm:pt>
    <dgm:pt modelId="{B5AB1B5C-FFD2-4937-97EF-A2A5113F717A}" type="parTrans" cxnId="{D9A4CD9E-C0B1-4FF8-BF8C-E5C09F532064}">
      <dgm:prSet/>
      <dgm:spPr/>
    </dgm:pt>
    <dgm:pt modelId="{D46FB050-873F-485D-A377-78F09ABE9F45}" type="sibTrans" cxnId="{D9A4CD9E-C0B1-4FF8-BF8C-E5C09F532064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3FB8F1-8E8D-4B8E-9BFA-B6D090247A6B}" type="presOf" srcId="{46D8CB6C-91A1-44B9-8269-10F5C4801746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88F3B93-9FB9-4483-8088-D24353BA58A2}" type="presOf" srcId="{E90FA3DB-DAFD-4FEB-BA54-F234B865DBA0}" destId="{C24EAF79-921D-4D41-B06A-1AB003EDCA83}" srcOrd="0" destOrd="0" presId="urn:microsoft.com/office/officeart/2005/8/layout/list1"/>
    <dgm:cxn modelId="{D9A4CD9E-C0B1-4FF8-BF8C-E5C09F532064}" srcId="{28D65E16-7241-4C79-937B-8F593B5D3932}" destId="{46D8CB6C-91A1-44B9-8269-10F5C4801746}" srcOrd="0" destOrd="0" parTransId="{B5AB1B5C-FFD2-4937-97EF-A2A5113F717A}" sibTransId="{D46FB050-873F-485D-A377-78F09ABE9F45}"/>
    <dgm:cxn modelId="{A95A00D1-CFA0-47BE-AF02-8A61BB8C847C}" type="presOf" srcId="{28D65E16-7241-4C79-937B-8F593B5D3932}" destId="{CEDD5AD0-A3FA-4D52-975E-E5D1D93FBAFB}" srcOrd="0" destOrd="0" presId="urn:microsoft.com/office/officeart/2005/8/layout/list1"/>
    <dgm:cxn modelId="{CA5FFC42-21E4-41F7-BFE4-343F5B582B71}" type="presOf" srcId="{DA3999D4-4BA8-4AFA-B8DA-19A72581C862}" destId="{9FEBCA5F-526E-4DC0-9F4D-920DAC486A83}" srcOrd="0" destOrd="0" presId="urn:microsoft.com/office/officeart/2005/8/layout/list1"/>
    <dgm:cxn modelId="{BA48FA3D-569E-4B2A-BB9B-A8DA9D616FDD}" type="presOf" srcId="{F1571FFA-FED8-4E40-845A-8F825874D46C}" destId="{D706F632-3637-4DF5-B1D0-4058EE9AC986}" srcOrd="0" destOrd="0" presId="urn:microsoft.com/office/officeart/2005/8/layout/list1"/>
    <dgm:cxn modelId="{64A7F8C8-5576-444A-99B7-1CA8453CF918}" type="presOf" srcId="{28D65E16-7241-4C79-937B-8F593B5D3932}" destId="{38D09DA1-0B2F-4FA2-AC90-DC4F4CE55FF3}" srcOrd="1" destOrd="0" presId="urn:microsoft.com/office/officeart/2005/8/layout/list1"/>
    <dgm:cxn modelId="{2A62878C-74B5-4E3E-A683-1D1D5DA731D9}" type="presOf" srcId="{E90FA3DB-DAFD-4FEB-BA54-F234B865DBA0}" destId="{2E025529-651B-4BBA-83D9-55FA41C0BF7C}" srcOrd="1" destOrd="0" presId="urn:microsoft.com/office/officeart/2005/8/layout/list1"/>
    <dgm:cxn modelId="{41787D0A-110E-40E4-B435-CB0744B3DD38}" type="presOf" srcId="{DA3999D4-4BA8-4AFA-B8DA-19A72581C862}" destId="{C564B94F-668C-4AEF-8A2F-9756AD969A59}" srcOrd="1" destOrd="0" presId="urn:microsoft.com/office/officeart/2005/8/layout/list1"/>
    <dgm:cxn modelId="{18742B3B-C12A-4FD9-91AB-B5C74F05C2FB}" type="presParOf" srcId="{D706F632-3637-4DF5-B1D0-4058EE9AC986}" destId="{621A0821-22A3-4B6E-A08D-668DC4BF1F90}" srcOrd="0" destOrd="0" presId="urn:microsoft.com/office/officeart/2005/8/layout/list1"/>
    <dgm:cxn modelId="{3EAEEC56-257C-4DFA-8889-63DA7DCF091A}" type="presParOf" srcId="{621A0821-22A3-4B6E-A08D-668DC4BF1F90}" destId="{CEDD5AD0-A3FA-4D52-975E-E5D1D93FBAFB}" srcOrd="0" destOrd="0" presId="urn:microsoft.com/office/officeart/2005/8/layout/list1"/>
    <dgm:cxn modelId="{6136A9D5-207D-45C3-B3FB-26BE2A047673}" type="presParOf" srcId="{621A0821-22A3-4B6E-A08D-668DC4BF1F90}" destId="{38D09DA1-0B2F-4FA2-AC90-DC4F4CE55FF3}" srcOrd="1" destOrd="0" presId="urn:microsoft.com/office/officeart/2005/8/layout/list1"/>
    <dgm:cxn modelId="{E9E1A941-35BE-4DE5-B53D-34AC12FDF712}" type="presParOf" srcId="{D706F632-3637-4DF5-B1D0-4058EE9AC986}" destId="{B490B90D-3973-40F3-9BDD-A0D426AF8AD3}" srcOrd="1" destOrd="0" presId="urn:microsoft.com/office/officeart/2005/8/layout/list1"/>
    <dgm:cxn modelId="{99DDF960-FC11-4CBB-8265-A00728BD8FFB}" type="presParOf" srcId="{D706F632-3637-4DF5-B1D0-4058EE9AC986}" destId="{0C9D677E-1A70-4A6F-9257-5272C5186103}" srcOrd="2" destOrd="0" presId="urn:microsoft.com/office/officeart/2005/8/layout/list1"/>
    <dgm:cxn modelId="{27D9D72D-5961-441C-A677-85C050BFD4F7}" type="presParOf" srcId="{D706F632-3637-4DF5-B1D0-4058EE9AC986}" destId="{09C601B5-7558-4813-A314-586BECCB28FE}" srcOrd="3" destOrd="0" presId="urn:microsoft.com/office/officeart/2005/8/layout/list1"/>
    <dgm:cxn modelId="{54C23116-7B45-4193-93DC-78156BC83936}" type="presParOf" srcId="{D706F632-3637-4DF5-B1D0-4058EE9AC986}" destId="{0EF87625-5CCA-4CA9-8CA5-4AAF73A84BD9}" srcOrd="4" destOrd="0" presId="urn:microsoft.com/office/officeart/2005/8/layout/list1"/>
    <dgm:cxn modelId="{0A381275-DDFB-4F18-9016-DCBC0C3EC73D}" type="presParOf" srcId="{0EF87625-5CCA-4CA9-8CA5-4AAF73A84BD9}" destId="{C24EAF79-921D-4D41-B06A-1AB003EDCA83}" srcOrd="0" destOrd="0" presId="urn:microsoft.com/office/officeart/2005/8/layout/list1"/>
    <dgm:cxn modelId="{5DA6244A-494B-451E-9AF5-C73873C80247}" type="presParOf" srcId="{0EF87625-5CCA-4CA9-8CA5-4AAF73A84BD9}" destId="{2E025529-651B-4BBA-83D9-55FA41C0BF7C}" srcOrd="1" destOrd="0" presId="urn:microsoft.com/office/officeart/2005/8/layout/list1"/>
    <dgm:cxn modelId="{A74944A5-26A2-4D3C-B791-9BA2BFBF4DC0}" type="presParOf" srcId="{D706F632-3637-4DF5-B1D0-4058EE9AC986}" destId="{48A5E841-8171-4D3D-9171-A710E181517E}" srcOrd="5" destOrd="0" presId="urn:microsoft.com/office/officeart/2005/8/layout/list1"/>
    <dgm:cxn modelId="{4B2B475A-62D6-451A-A854-F739E5965A4B}" type="presParOf" srcId="{D706F632-3637-4DF5-B1D0-4058EE9AC986}" destId="{F345AE1F-33EA-4EC4-BF6A-4ACD4D225C2A}" srcOrd="6" destOrd="0" presId="urn:microsoft.com/office/officeart/2005/8/layout/list1"/>
    <dgm:cxn modelId="{AE67337A-D0F4-42FB-A87A-472198A40591}" type="presParOf" srcId="{D706F632-3637-4DF5-B1D0-4058EE9AC986}" destId="{D7339CDC-064A-4C27-A7C8-B1A1CAECCB44}" srcOrd="7" destOrd="0" presId="urn:microsoft.com/office/officeart/2005/8/layout/list1"/>
    <dgm:cxn modelId="{5EECE5FE-1FB9-425F-80F9-DA029FA04FD3}" type="presParOf" srcId="{D706F632-3637-4DF5-B1D0-4058EE9AC986}" destId="{00472C5A-E2FE-42BF-A358-D69FE1CF027C}" srcOrd="8" destOrd="0" presId="urn:microsoft.com/office/officeart/2005/8/layout/list1"/>
    <dgm:cxn modelId="{C6EC2C07-A951-4376-A198-EE74BAAA7F00}" type="presParOf" srcId="{00472C5A-E2FE-42BF-A358-D69FE1CF027C}" destId="{9FEBCA5F-526E-4DC0-9F4D-920DAC486A83}" srcOrd="0" destOrd="0" presId="urn:microsoft.com/office/officeart/2005/8/layout/list1"/>
    <dgm:cxn modelId="{211E5882-AEF6-4B93-B15C-2D4C7EB658B9}" type="presParOf" srcId="{00472C5A-E2FE-42BF-A358-D69FE1CF027C}" destId="{C564B94F-668C-4AEF-8A2F-9756AD969A59}" srcOrd="1" destOrd="0" presId="urn:microsoft.com/office/officeart/2005/8/layout/list1"/>
    <dgm:cxn modelId="{7754EE35-C3C5-4A34-B9E0-708FB78924DC}" type="presParOf" srcId="{D706F632-3637-4DF5-B1D0-4058EE9AC986}" destId="{86927B7C-2CD9-4D4E-9A49-CC7F6A282D6B}" srcOrd="9" destOrd="0" presId="urn:microsoft.com/office/officeart/2005/8/layout/list1"/>
    <dgm:cxn modelId="{0112654D-6624-4B9A-B269-DE5D0620DC60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B804088C-7EC8-4B1C-B71E-BE7B21109EB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とる４２</a:t>
          </a:r>
          <a:endParaRPr kumimoji="1" lang="ja-JP" altLang="en-US" dirty="0"/>
        </a:p>
      </dgm:t>
    </dgm:pt>
    <dgm:pt modelId="{6D1E8857-76C7-4934-A9CD-5144401229D3}" type="parTrans" cxnId="{57D9E992-A6FC-4B5C-AC9E-91E26BB55BD7}">
      <dgm:prSet/>
      <dgm:spPr/>
    </dgm:pt>
    <dgm:pt modelId="{B401065B-F166-4A45-809F-3442C96431AC}" type="sibTrans" cxnId="{57D9E992-A6FC-4B5C-AC9E-91E26BB55BD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DFC5BEDC-DE53-48BB-95B9-FFDB6EF38575}" type="presOf" srcId="{28D65E16-7241-4C79-937B-8F593B5D3932}" destId="{CEDD5AD0-A3FA-4D52-975E-E5D1D93FBAFB}" srcOrd="0" destOrd="0" presId="urn:microsoft.com/office/officeart/2005/8/layout/list1"/>
    <dgm:cxn modelId="{D3403EEA-02ED-4521-AD8D-21903EFE09DE}" type="presOf" srcId="{DA3999D4-4BA8-4AFA-B8DA-19A72581C862}" destId="{C564B94F-668C-4AEF-8A2F-9756AD969A59}" srcOrd="1" destOrd="0" presId="urn:microsoft.com/office/officeart/2005/8/layout/list1"/>
    <dgm:cxn modelId="{700AEEAB-1D5E-434F-B14A-A42E52B44034}" type="presOf" srcId="{E90FA3DB-DAFD-4FEB-BA54-F234B865DBA0}" destId="{2E025529-651B-4BBA-83D9-55FA41C0BF7C}" srcOrd="1" destOrd="0" presId="urn:microsoft.com/office/officeart/2005/8/layout/list1"/>
    <dgm:cxn modelId="{32471DBE-8DE2-41A7-8231-A80D53FEC0F1}" type="presOf" srcId="{F1571FFA-FED8-4E40-845A-8F825874D46C}" destId="{D706F632-3637-4DF5-B1D0-4058EE9AC986}" srcOrd="0" destOrd="0" presId="urn:microsoft.com/office/officeart/2005/8/layout/list1"/>
    <dgm:cxn modelId="{7F3A5B83-55B2-4AF1-A638-0ED5C94F853D}" type="presOf" srcId="{E90FA3DB-DAFD-4FEB-BA54-F234B865DBA0}" destId="{C24EAF79-921D-4D41-B06A-1AB003EDCA83}" srcOrd="0" destOrd="0" presId="urn:microsoft.com/office/officeart/2005/8/layout/list1"/>
    <dgm:cxn modelId="{FA877741-214E-4A0A-9307-632D7E82CEF0}" type="presOf" srcId="{B804088C-7EC8-4B1C-B71E-BE7B21109EB7}" destId="{0C9D677E-1A70-4A6F-9257-5272C5186103}" srcOrd="0" destOrd="0" presId="urn:microsoft.com/office/officeart/2005/8/layout/list1"/>
    <dgm:cxn modelId="{57D9E992-A6FC-4B5C-AC9E-91E26BB55BD7}" srcId="{28D65E16-7241-4C79-937B-8F593B5D3932}" destId="{B804088C-7EC8-4B1C-B71E-BE7B21109EB7}" srcOrd="0" destOrd="0" parTransId="{6D1E8857-76C7-4934-A9CD-5144401229D3}" sibTransId="{B401065B-F166-4A45-809F-3442C96431AC}"/>
    <dgm:cxn modelId="{6E27D9C2-7901-46CD-91CE-CAE913D16E84}" type="presOf" srcId="{DA3999D4-4BA8-4AFA-B8DA-19A72581C862}" destId="{9FEBCA5F-526E-4DC0-9F4D-920DAC486A83}" srcOrd="0" destOrd="0" presId="urn:microsoft.com/office/officeart/2005/8/layout/list1"/>
    <dgm:cxn modelId="{5ED2C268-3210-4949-9A41-942DE73ADDCA}" type="presOf" srcId="{28D65E16-7241-4C79-937B-8F593B5D3932}" destId="{38D09DA1-0B2F-4FA2-AC90-DC4F4CE55FF3}" srcOrd="1" destOrd="0" presId="urn:microsoft.com/office/officeart/2005/8/layout/list1"/>
    <dgm:cxn modelId="{562A33B1-4E1D-40F2-8044-7D7618165AA9}" type="presParOf" srcId="{D706F632-3637-4DF5-B1D0-4058EE9AC986}" destId="{621A0821-22A3-4B6E-A08D-668DC4BF1F90}" srcOrd="0" destOrd="0" presId="urn:microsoft.com/office/officeart/2005/8/layout/list1"/>
    <dgm:cxn modelId="{DDBFC39D-F431-4377-A0AC-94EFE59274DE}" type="presParOf" srcId="{621A0821-22A3-4B6E-A08D-668DC4BF1F90}" destId="{CEDD5AD0-A3FA-4D52-975E-E5D1D93FBAFB}" srcOrd="0" destOrd="0" presId="urn:microsoft.com/office/officeart/2005/8/layout/list1"/>
    <dgm:cxn modelId="{538CC669-A83D-4EDB-8130-9FC819DCA47E}" type="presParOf" srcId="{621A0821-22A3-4B6E-A08D-668DC4BF1F90}" destId="{38D09DA1-0B2F-4FA2-AC90-DC4F4CE55FF3}" srcOrd="1" destOrd="0" presId="urn:microsoft.com/office/officeart/2005/8/layout/list1"/>
    <dgm:cxn modelId="{FE77B812-51F3-4AA3-8F8E-E72D2D7AA1D5}" type="presParOf" srcId="{D706F632-3637-4DF5-B1D0-4058EE9AC986}" destId="{B490B90D-3973-40F3-9BDD-A0D426AF8AD3}" srcOrd="1" destOrd="0" presId="urn:microsoft.com/office/officeart/2005/8/layout/list1"/>
    <dgm:cxn modelId="{41278F6D-18AC-4DF2-8E06-3630B27B01A9}" type="presParOf" srcId="{D706F632-3637-4DF5-B1D0-4058EE9AC986}" destId="{0C9D677E-1A70-4A6F-9257-5272C5186103}" srcOrd="2" destOrd="0" presId="urn:microsoft.com/office/officeart/2005/8/layout/list1"/>
    <dgm:cxn modelId="{D20455F0-71F1-40DE-97FD-AC12A6B1B9A8}" type="presParOf" srcId="{D706F632-3637-4DF5-B1D0-4058EE9AC986}" destId="{09C601B5-7558-4813-A314-586BECCB28FE}" srcOrd="3" destOrd="0" presId="urn:microsoft.com/office/officeart/2005/8/layout/list1"/>
    <dgm:cxn modelId="{4281CDC1-59C0-4890-90CE-4D07108EE40E}" type="presParOf" srcId="{D706F632-3637-4DF5-B1D0-4058EE9AC986}" destId="{0EF87625-5CCA-4CA9-8CA5-4AAF73A84BD9}" srcOrd="4" destOrd="0" presId="urn:microsoft.com/office/officeart/2005/8/layout/list1"/>
    <dgm:cxn modelId="{1668F3E4-5F23-4AE0-AE51-C9325E7A246D}" type="presParOf" srcId="{0EF87625-5CCA-4CA9-8CA5-4AAF73A84BD9}" destId="{C24EAF79-921D-4D41-B06A-1AB003EDCA83}" srcOrd="0" destOrd="0" presId="urn:microsoft.com/office/officeart/2005/8/layout/list1"/>
    <dgm:cxn modelId="{5C5D9886-AE7B-4B60-B42E-881AA86B989F}" type="presParOf" srcId="{0EF87625-5CCA-4CA9-8CA5-4AAF73A84BD9}" destId="{2E025529-651B-4BBA-83D9-55FA41C0BF7C}" srcOrd="1" destOrd="0" presId="urn:microsoft.com/office/officeart/2005/8/layout/list1"/>
    <dgm:cxn modelId="{44BDC899-6EC4-4166-96B3-044DE81EA8E4}" type="presParOf" srcId="{D706F632-3637-4DF5-B1D0-4058EE9AC986}" destId="{48A5E841-8171-4D3D-9171-A710E181517E}" srcOrd="5" destOrd="0" presId="urn:microsoft.com/office/officeart/2005/8/layout/list1"/>
    <dgm:cxn modelId="{7ED9B1BD-B135-4FFD-ADE5-1A13A97B0748}" type="presParOf" srcId="{D706F632-3637-4DF5-B1D0-4058EE9AC986}" destId="{F345AE1F-33EA-4EC4-BF6A-4ACD4D225C2A}" srcOrd="6" destOrd="0" presId="urn:microsoft.com/office/officeart/2005/8/layout/list1"/>
    <dgm:cxn modelId="{353E3377-BB94-4F0D-B041-5C57BBEF95BB}" type="presParOf" srcId="{D706F632-3637-4DF5-B1D0-4058EE9AC986}" destId="{D7339CDC-064A-4C27-A7C8-B1A1CAECCB44}" srcOrd="7" destOrd="0" presId="urn:microsoft.com/office/officeart/2005/8/layout/list1"/>
    <dgm:cxn modelId="{7CCFA31C-9952-4C23-8F92-28823E9E93BE}" type="presParOf" srcId="{D706F632-3637-4DF5-B1D0-4058EE9AC986}" destId="{00472C5A-E2FE-42BF-A358-D69FE1CF027C}" srcOrd="8" destOrd="0" presId="urn:microsoft.com/office/officeart/2005/8/layout/list1"/>
    <dgm:cxn modelId="{701836D1-BA3C-46AF-BA0A-0D254DE3FF97}" type="presParOf" srcId="{00472C5A-E2FE-42BF-A358-D69FE1CF027C}" destId="{9FEBCA5F-526E-4DC0-9F4D-920DAC486A83}" srcOrd="0" destOrd="0" presId="urn:microsoft.com/office/officeart/2005/8/layout/list1"/>
    <dgm:cxn modelId="{9FBE720D-B8C1-4E4F-8456-E2BD4331BD14}" type="presParOf" srcId="{00472C5A-E2FE-42BF-A358-D69FE1CF027C}" destId="{C564B94F-668C-4AEF-8A2F-9756AD969A59}" srcOrd="1" destOrd="0" presId="urn:microsoft.com/office/officeart/2005/8/layout/list1"/>
    <dgm:cxn modelId="{35CD98BA-BF56-48FA-9695-01836416F18E}" type="presParOf" srcId="{D706F632-3637-4DF5-B1D0-4058EE9AC986}" destId="{86927B7C-2CD9-4D4E-9A49-CC7F6A282D6B}" srcOrd="9" destOrd="0" presId="urn:microsoft.com/office/officeart/2005/8/layout/list1"/>
    <dgm:cxn modelId="{0CED1595-AC61-41BE-960C-519B73BC1A7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524F128-B9B2-48F1-AFD3-5EC8ED07911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とる４３</a:t>
          </a:r>
          <a:endParaRPr kumimoji="1" lang="ja-JP" altLang="en-US" dirty="0"/>
        </a:p>
      </dgm:t>
    </dgm:pt>
    <dgm:pt modelId="{23C75D1E-DC25-4EF9-B6F6-26C5F5B1321D}" type="parTrans" cxnId="{6AC200C8-8FFE-4CA1-A848-A3D2FA57523D}">
      <dgm:prSet/>
      <dgm:spPr/>
    </dgm:pt>
    <dgm:pt modelId="{31FDAD20-0153-44ED-81D0-3F04F195A46B}" type="sibTrans" cxnId="{6AC200C8-8FFE-4CA1-A848-A3D2FA57523D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D849025C-C775-4EA7-8C56-691DC4C174A0}" type="presOf" srcId="{DA3999D4-4BA8-4AFA-B8DA-19A72581C862}" destId="{9FEBCA5F-526E-4DC0-9F4D-920DAC486A8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F311A0C8-E5E1-48BB-8130-4BB1DB7C4579}" type="presOf" srcId="{F1571FFA-FED8-4E40-845A-8F825874D46C}" destId="{D706F632-3637-4DF5-B1D0-4058EE9AC986}" srcOrd="0" destOrd="0" presId="urn:microsoft.com/office/officeart/2005/8/layout/list1"/>
    <dgm:cxn modelId="{D69F1B60-78C8-4727-8BC5-71D2988EC1B1}" type="presOf" srcId="{DA3999D4-4BA8-4AFA-B8DA-19A72581C862}" destId="{C564B94F-668C-4AEF-8A2F-9756AD969A59}" srcOrd="1" destOrd="0" presId="urn:microsoft.com/office/officeart/2005/8/layout/list1"/>
    <dgm:cxn modelId="{6AC200C8-8FFE-4CA1-A848-A3D2FA57523D}" srcId="{28D65E16-7241-4C79-937B-8F593B5D3932}" destId="{8524F128-B9B2-48F1-AFD3-5EC8ED079116}" srcOrd="0" destOrd="0" parTransId="{23C75D1E-DC25-4EF9-B6F6-26C5F5B1321D}" sibTransId="{31FDAD20-0153-44ED-81D0-3F04F195A46B}"/>
    <dgm:cxn modelId="{B1BF120B-4227-44AA-A33A-D39739E1A1FF}" type="presOf" srcId="{E90FA3DB-DAFD-4FEB-BA54-F234B865DBA0}" destId="{C24EAF79-921D-4D41-B06A-1AB003EDCA83}" srcOrd="0" destOrd="0" presId="urn:microsoft.com/office/officeart/2005/8/layout/list1"/>
    <dgm:cxn modelId="{009C4817-DF7C-4E7C-A915-11B1377FCD72}" type="presOf" srcId="{E90FA3DB-DAFD-4FEB-BA54-F234B865DBA0}" destId="{2E025529-651B-4BBA-83D9-55FA41C0BF7C}" srcOrd="1" destOrd="0" presId="urn:microsoft.com/office/officeart/2005/8/layout/list1"/>
    <dgm:cxn modelId="{46918C1E-7745-4681-A81A-9C7F3615948B}" type="presOf" srcId="{8524F128-B9B2-48F1-AFD3-5EC8ED079116}" destId="{0C9D677E-1A70-4A6F-9257-5272C5186103}" srcOrd="0" destOrd="0" presId="urn:microsoft.com/office/officeart/2005/8/layout/list1"/>
    <dgm:cxn modelId="{3FACEBB6-2EA9-4661-9DD1-C8F745AE448D}" type="presOf" srcId="{28D65E16-7241-4C79-937B-8F593B5D3932}" destId="{CEDD5AD0-A3FA-4D52-975E-E5D1D93FBAFB}" srcOrd="0" destOrd="0" presId="urn:microsoft.com/office/officeart/2005/8/layout/list1"/>
    <dgm:cxn modelId="{E58BF70B-EFC5-4A7E-991E-3EC88A1C2960}" type="presOf" srcId="{28D65E16-7241-4C79-937B-8F593B5D3932}" destId="{38D09DA1-0B2F-4FA2-AC90-DC4F4CE55FF3}" srcOrd="1" destOrd="0" presId="urn:microsoft.com/office/officeart/2005/8/layout/list1"/>
    <dgm:cxn modelId="{A2E4C7EA-B73A-4E73-87C2-5658FADD2CCA}" type="presParOf" srcId="{D706F632-3637-4DF5-B1D0-4058EE9AC986}" destId="{621A0821-22A3-4B6E-A08D-668DC4BF1F90}" srcOrd="0" destOrd="0" presId="urn:microsoft.com/office/officeart/2005/8/layout/list1"/>
    <dgm:cxn modelId="{B7202861-558E-4BBF-8057-AC949423691B}" type="presParOf" srcId="{621A0821-22A3-4B6E-A08D-668DC4BF1F90}" destId="{CEDD5AD0-A3FA-4D52-975E-E5D1D93FBAFB}" srcOrd="0" destOrd="0" presId="urn:microsoft.com/office/officeart/2005/8/layout/list1"/>
    <dgm:cxn modelId="{C6369EF5-6D82-4100-86EA-68947BB27BAE}" type="presParOf" srcId="{621A0821-22A3-4B6E-A08D-668DC4BF1F90}" destId="{38D09DA1-0B2F-4FA2-AC90-DC4F4CE55FF3}" srcOrd="1" destOrd="0" presId="urn:microsoft.com/office/officeart/2005/8/layout/list1"/>
    <dgm:cxn modelId="{FD382A26-DADD-4AA1-8E68-2C6D11383824}" type="presParOf" srcId="{D706F632-3637-4DF5-B1D0-4058EE9AC986}" destId="{B490B90D-3973-40F3-9BDD-A0D426AF8AD3}" srcOrd="1" destOrd="0" presId="urn:microsoft.com/office/officeart/2005/8/layout/list1"/>
    <dgm:cxn modelId="{493CACE1-9A3B-4927-BFFF-06EA1BA748BD}" type="presParOf" srcId="{D706F632-3637-4DF5-B1D0-4058EE9AC986}" destId="{0C9D677E-1A70-4A6F-9257-5272C5186103}" srcOrd="2" destOrd="0" presId="urn:microsoft.com/office/officeart/2005/8/layout/list1"/>
    <dgm:cxn modelId="{D47FB8E9-81F2-4256-8856-5E3F7E3F19EA}" type="presParOf" srcId="{D706F632-3637-4DF5-B1D0-4058EE9AC986}" destId="{09C601B5-7558-4813-A314-586BECCB28FE}" srcOrd="3" destOrd="0" presId="urn:microsoft.com/office/officeart/2005/8/layout/list1"/>
    <dgm:cxn modelId="{2F3AC732-E19E-440B-B797-99D5EB629A85}" type="presParOf" srcId="{D706F632-3637-4DF5-B1D0-4058EE9AC986}" destId="{0EF87625-5CCA-4CA9-8CA5-4AAF73A84BD9}" srcOrd="4" destOrd="0" presId="urn:microsoft.com/office/officeart/2005/8/layout/list1"/>
    <dgm:cxn modelId="{51BA1B71-4B03-4D8E-B9DA-4DE635142C2A}" type="presParOf" srcId="{0EF87625-5CCA-4CA9-8CA5-4AAF73A84BD9}" destId="{C24EAF79-921D-4D41-B06A-1AB003EDCA83}" srcOrd="0" destOrd="0" presId="urn:microsoft.com/office/officeart/2005/8/layout/list1"/>
    <dgm:cxn modelId="{E59FE3AF-1153-4E11-8270-EE685B93139D}" type="presParOf" srcId="{0EF87625-5CCA-4CA9-8CA5-4AAF73A84BD9}" destId="{2E025529-651B-4BBA-83D9-55FA41C0BF7C}" srcOrd="1" destOrd="0" presId="urn:microsoft.com/office/officeart/2005/8/layout/list1"/>
    <dgm:cxn modelId="{3A91995D-D43E-4B05-9421-547EA9D9AECF}" type="presParOf" srcId="{D706F632-3637-4DF5-B1D0-4058EE9AC986}" destId="{48A5E841-8171-4D3D-9171-A710E181517E}" srcOrd="5" destOrd="0" presId="urn:microsoft.com/office/officeart/2005/8/layout/list1"/>
    <dgm:cxn modelId="{60B221B9-6556-4AE4-855B-7E48CD5F3A3D}" type="presParOf" srcId="{D706F632-3637-4DF5-B1D0-4058EE9AC986}" destId="{F345AE1F-33EA-4EC4-BF6A-4ACD4D225C2A}" srcOrd="6" destOrd="0" presId="urn:microsoft.com/office/officeart/2005/8/layout/list1"/>
    <dgm:cxn modelId="{8839F156-0886-4368-B3CF-3D485FB510FA}" type="presParOf" srcId="{D706F632-3637-4DF5-B1D0-4058EE9AC986}" destId="{D7339CDC-064A-4C27-A7C8-B1A1CAECCB44}" srcOrd="7" destOrd="0" presId="urn:microsoft.com/office/officeart/2005/8/layout/list1"/>
    <dgm:cxn modelId="{68434B0F-B142-4368-9D08-98BBC9E4CF51}" type="presParOf" srcId="{D706F632-3637-4DF5-B1D0-4058EE9AC986}" destId="{00472C5A-E2FE-42BF-A358-D69FE1CF027C}" srcOrd="8" destOrd="0" presId="urn:microsoft.com/office/officeart/2005/8/layout/list1"/>
    <dgm:cxn modelId="{5EF71D69-F1A3-4775-BF09-0CCEF26360F0}" type="presParOf" srcId="{00472C5A-E2FE-42BF-A358-D69FE1CF027C}" destId="{9FEBCA5F-526E-4DC0-9F4D-920DAC486A83}" srcOrd="0" destOrd="0" presId="urn:microsoft.com/office/officeart/2005/8/layout/list1"/>
    <dgm:cxn modelId="{F42BBE6F-8B8F-42CF-97A8-C7E889982B87}" type="presParOf" srcId="{00472C5A-E2FE-42BF-A358-D69FE1CF027C}" destId="{C564B94F-668C-4AEF-8A2F-9756AD969A59}" srcOrd="1" destOrd="0" presId="urn:microsoft.com/office/officeart/2005/8/layout/list1"/>
    <dgm:cxn modelId="{92CADC4B-E5DB-4CE4-8F02-DB63180EF8FC}" type="presParOf" srcId="{D706F632-3637-4DF5-B1D0-4058EE9AC986}" destId="{86927B7C-2CD9-4D4E-9A49-CC7F6A282D6B}" srcOrd="9" destOrd="0" presId="urn:microsoft.com/office/officeart/2005/8/layout/list1"/>
    <dgm:cxn modelId="{8867496C-C38C-49E5-B2D3-145C4C5B308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207384B-1EE8-403E-8607-066E172F165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とる４４</a:t>
          </a:r>
          <a:endParaRPr kumimoji="1" lang="ja-JP" altLang="en-US" dirty="0"/>
        </a:p>
      </dgm:t>
    </dgm:pt>
    <dgm:pt modelId="{AC2AA9E9-6545-44C5-8E40-C9E680EBBC8E}" type="parTrans" cxnId="{578C9E5B-5F36-4657-82DA-2F9D0D744D07}">
      <dgm:prSet/>
      <dgm:spPr/>
    </dgm:pt>
    <dgm:pt modelId="{F62C6D22-7CEC-448C-B762-858829DC1BD9}" type="sibTrans" cxnId="{578C9E5B-5F36-4657-82DA-2F9D0D744D0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5F71325-8EE2-4CD0-98BA-7ABDA7C9F0E1}" type="presOf" srcId="{F207384B-1EE8-403E-8607-066E172F165C}" destId="{0C9D677E-1A70-4A6F-9257-5272C5186103}" srcOrd="0" destOrd="0" presId="urn:microsoft.com/office/officeart/2005/8/layout/list1"/>
    <dgm:cxn modelId="{578C9E5B-5F36-4657-82DA-2F9D0D744D07}" srcId="{28D65E16-7241-4C79-937B-8F593B5D3932}" destId="{F207384B-1EE8-403E-8607-066E172F165C}" srcOrd="0" destOrd="0" parTransId="{AC2AA9E9-6545-44C5-8E40-C9E680EBBC8E}" sibTransId="{F62C6D22-7CEC-448C-B762-858829DC1BD9}"/>
    <dgm:cxn modelId="{BD09831A-B48A-4E76-88FC-2F453C9F8EEC}" type="presOf" srcId="{F1571FFA-FED8-4E40-845A-8F825874D46C}" destId="{D706F632-3637-4DF5-B1D0-4058EE9AC986}" srcOrd="0" destOrd="0" presId="urn:microsoft.com/office/officeart/2005/8/layout/list1"/>
    <dgm:cxn modelId="{6681B615-AFB3-404D-A3DE-4641214FD774}" type="presOf" srcId="{E90FA3DB-DAFD-4FEB-BA54-F234B865DBA0}" destId="{2E025529-651B-4BBA-83D9-55FA41C0BF7C}" srcOrd="1" destOrd="0" presId="urn:microsoft.com/office/officeart/2005/8/layout/list1"/>
    <dgm:cxn modelId="{C6AF2AA8-02B3-41F0-9D04-E5A06F715749}" type="presOf" srcId="{DA3999D4-4BA8-4AFA-B8DA-19A72581C862}" destId="{9FEBCA5F-526E-4DC0-9F4D-920DAC486A83}" srcOrd="0" destOrd="0" presId="urn:microsoft.com/office/officeart/2005/8/layout/list1"/>
    <dgm:cxn modelId="{8544151F-FB1E-41B9-99BC-8AC14863218C}" type="presOf" srcId="{DA3999D4-4BA8-4AFA-B8DA-19A72581C862}" destId="{C564B94F-668C-4AEF-8A2F-9756AD969A59}" srcOrd="1" destOrd="0" presId="urn:microsoft.com/office/officeart/2005/8/layout/list1"/>
    <dgm:cxn modelId="{2BA11D2E-5C79-41EC-BD34-B0310DE3C426}" type="presOf" srcId="{E90FA3DB-DAFD-4FEB-BA54-F234B865DBA0}" destId="{C24EAF79-921D-4D41-B06A-1AB003EDCA83}" srcOrd="0" destOrd="0" presId="urn:microsoft.com/office/officeart/2005/8/layout/list1"/>
    <dgm:cxn modelId="{38E4FB69-AA91-4B58-8143-9956A930ABEF}" type="presOf" srcId="{28D65E16-7241-4C79-937B-8F593B5D3932}" destId="{38D09DA1-0B2F-4FA2-AC90-DC4F4CE55FF3}" srcOrd="1" destOrd="0" presId="urn:microsoft.com/office/officeart/2005/8/layout/list1"/>
    <dgm:cxn modelId="{0EDF6E41-BE20-4EC1-8916-593DC3249EC1}" type="presOf" srcId="{28D65E16-7241-4C79-937B-8F593B5D3932}" destId="{CEDD5AD0-A3FA-4D52-975E-E5D1D93FBAFB}" srcOrd="0" destOrd="0" presId="urn:microsoft.com/office/officeart/2005/8/layout/list1"/>
    <dgm:cxn modelId="{1B11EDFA-0504-4063-B93B-208A9CBCB288}" type="presParOf" srcId="{D706F632-3637-4DF5-B1D0-4058EE9AC986}" destId="{621A0821-22A3-4B6E-A08D-668DC4BF1F90}" srcOrd="0" destOrd="0" presId="urn:microsoft.com/office/officeart/2005/8/layout/list1"/>
    <dgm:cxn modelId="{28345597-5DE3-440E-B300-4F799DCD9E3F}" type="presParOf" srcId="{621A0821-22A3-4B6E-A08D-668DC4BF1F90}" destId="{CEDD5AD0-A3FA-4D52-975E-E5D1D93FBAFB}" srcOrd="0" destOrd="0" presId="urn:microsoft.com/office/officeart/2005/8/layout/list1"/>
    <dgm:cxn modelId="{8798A779-6EDF-4DC7-923E-1023F4838EC5}" type="presParOf" srcId="{621A0821-22A3-4B6E-A08D-668DC4BF1F90}" destId="{38D09DA1-0B2F-4FA2-AC90-DC4F4CE55FF3}" srcOrd="1" destOrd="0" presId="urn:microsoft.com/office/officeart/2005/8/layout/list1"/>
    <dgm:cxn modelId="{54D42FF8-751E-44E4-BEC1-CA7372A881B9}" type="presParOf" srcId="{D706F632-3637-4DF5-B1D0-4058EE9AC986}" destId="{B490B90D-3973-40F3-9BDD-A0D426AF8AD3}" srcOrd="1" destOrd="0" presId="urn:microsoft.com/office/officeart/2005/8/layout/list1"/>
    <dgm:cxn modelId="{38C3C1DB-1896-4802-84E6-1F20F177322D}" type="presParOf" srcId="{D706F632-3637-4DF5-B1D0-4058EE9AC986}" destId="{0C9D677E-1A70-4A6F-9257-5272C5186103}" srcOrd="2" destOrd="0" presId="urn:microsoft.com/office/officeart/2005/8/layout/list1"/>
    <dgm:cxn modelId="{367BC1D3-CCC9-4A82-9DF8-A2AE4BFCE52D}" type="presParOf" srcId="{D706F632-3637-4DF5-B1D0-4058EE9AC986}" destId="{09C601B5-7558-4813-A314-586BECCB28FE}" srcOrd="3" destOrd="0" presId="urn:microsoft.com/office/officeart/2005/8/layout/list1"/>
    <dgm:cxn modelId="{3149D07F-3293-424A-931C-9619E77D656A}" type="presParOf" srcId="{D706F632-3637-4DF5-B1D0-4058EE9AC986}" destId="{0EF87625-5CCA-4CA9-8CA5-4AAF73A84BD9}" srcOrd="4" destOrd="0" presId="urn:microsoft.com/office/officeart/2005/8/layout/list1"/>
    <dgm:cxn modelId="{040B3786-4895-4E42-930B-0E45A5212C99}" type="presParOf" srcId="{0EF87625-5CCA-4CA9-8CA5-4AAF73A84BD9}" destId="{C24EAF79-921D-4D41-B06A-1AB003EDCA83}" srcOrd="0" destOrd="0" presId="urn:microsoft.com/office/officeart/2005/8/layout/list1"/>
    <dgm:cxn modelId="{2E354027-2593-42ED-A30B-ECB76001C525}" type="presParOf" srcId="{0EF87625-5CCA-4CA9-8CA5-4AAF73A84BD9}" destId="{2E025529-651B-4BBA-83D9-55FA41C0BF7C}" srcOrd="1" destOrd="0" presId="urn:microsoft.com/office/officeart/2005/8/layout/list1"/>
    <dgm:cxn modelId="{EDFE363F-6FB4-4327-80FA-23B7E282CDDF}" type="presParOf" srcId="{D706F632-3637-4DF5-B1D0-4058EE9AC986}" destId="{48A5E841-8171-4D3D-9171-A710E181517E}" srcOrd="5" destOrd="0" presId="urn:microsoft.com/office/officeart/2005/8/layout/list1"/>
    <dgm:cxn modelId="{17536340-9619-4578-A4CE-CCF7427D3E8C}" type="presParOf" srcId="{D706F632-3637-4DF5-B1D0-4058EE9AC986}" destId="{F345AE1F-33EA-4EC4-BF6A-4ACD4D225C2A}" srcOrd="6" destOrd="0" presId="urn:microsoft.com/office/officeart/2005/8/layout/list1"/>
    <dgm:cxn modelId="{8A031A5B-6C14-4DB3-94F1-1F903A9CBCC3}" type="presParOf" srcId="{D706F632-3637-4DF5-B1D0-4058EE9AC986}" destId="{D7339CDC-064A-4C27-A7C8-B1A1CAECCB44}" srcOrd="7" destOrd="0" presId="urn:microsoft.com/office/officeart/2005/8/layout/list1"/>
    <dgm:cxn modelId="{21574156-EB58-4B1F-A542-A443B6F63F3B}" type="presParOf" srcId="{D706F632-3637-4DF5-B1D0-4058EE9AC986}" destId="{00472C5A-E2FE-42BF-A358-D69FE1CF027C}" srcOrd="8" destOrd="0" presId="urn:microsoft.com/office/officeart/2005/8/layout/list1"/>
    <dgm:cxn modelId="{5A08FC97-B17D-42D3-A047-9547611B827F}" type="presParOf" srcId="{00472C5A-E2FE-42BF-A358-D69FE1CF027C}" destId="{9FEBCA5F-526E-4DC0-9F4D-920DAC486A83}" srcOrd="0" destOrd="0" presId="urn:microsoft.com/office/officeart/2005/8/layout/list1"/>
    <dgm:cxn modelId="{35B2BACC-AD45-450F-859A-546B138C3E7A}" type="presParOf" srcId="{00472C5A-E2FE-42BF-A358-D69FE1CF027C}" destId="{C564B94F-668C-4AEF-8A2F-9756AD969A59}" srcOrd="1" destOrd="0" presId="urn:microsoft.com/office/officeart/2005/8/layout/list1"/>
    <dgm:cxn modelId="{1B646728-3520-4274-B97A-00EF7797373F}" type="presParOf" srcId="{D706F632-3637-4DF5-B1D0-4058EE9AC986}" destId="{86927B7C-2CD9-4D4E-9A49-CC7F6A282D6B}" srcOrd="9" destOrd="0" presId="urn:microsoft.com/office/officeart/2005/8/layout/list1"/>
    <dgm:cxn modelId="{923000BE-0C96-4118-9794-75086DBB4BFF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994487E-8B59-4D3D-9555-29CDD2F7AF4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とる４５</a:t>
          </a:r>
          <a:endParaRPr kumimoji="1" lang="ja-JP" altLang="en-US" dirty="0"/>
        </a:p>
      </dgm:t>
    </dgm:pt>
    <dgm:pt modelId="{C8DD20DB-2E8F-4EAB-A55D-29CF23064D57}" type="parTrans" cxnId="{E2FE0995-019C-4028-8F83-DCE1FAFF64DC}">
      <dgm:prSet/>
      <dgm:spPr/>
    </dgm:pt>
    <dgm:pt modelId="{A700365E-B58F-484E-97BE-6ADF0AFDE4FB}" type="sibTrans" cxnId="{E2FE0995-019C-4028-8F83-DCE1FAFF64DC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139DA697-C4EB-4FA3-A0C5-D3026BE729D9}" type="presOf" srcId="{8994487E-8B59-4D3D-9555-29CDD2F7AF40}" destId="{0C9D677E-1A70-4A6F-9257-5272C5186103}" srcOrd="0" destOrd="0" presId="urn:microsoft.com/office/officeart/2005/8/layout/list1"/>
    <dgm:cxn modelId="{37DA1EF7-59E3-4921-91CF-5983378AA6BA}" type="presOf" srcId="{F1571FFA-FED8-4E40-845A-8F825874D46C}" destId="{D706F632-3637-4DF5-B1D0-4058EE9AC986}" srcOrd="0" destOrd="0" presId="urn:microsoft.com/office/officeart/2005/8/layout/list1"/>
    <dgm:cxn modelId="{E2FE0995-019C-4028-8F83-DCE1FAFF64DC}" srcId="{28D65E16-7241-4C79-937B-8F593B5D3932}" destId="{8994487E-8B59-4D3D-9555-29CDD2F7AF40}" srcOrd="0" destOrd="0" parTransId="{C8DD20DB-2E8F-4EAB-A55D-29CF23064D57}" sibTransId="{A700365E-B58F-484E-97BE-6ADF0AFDE4FB}"/>
    <dgm:cxn modelId="{6A7935AB-1A6C-4DF1-83B2-AB35B4FCF1D3}" type="presOf" srcId="{DA3999D4-4BA8-4AFA-B8DA-19A72581C862}" destId="{9FEBCA5F-526E-4DC0-9F4D-920DAC486A83}" srcOrd="0" destOrd="0" presId="urn:microsoft.com/office/officeart/2005/8/layout/list1"/>
    <dgm:cxn modelId="{7DA5EB82-D86E-44E2-ADA2-43AD0C9BB54B}" type="presOf" srcId="{28D65E16-7241-4C79-937B-8F593B5D3932}" destId="{38D09DA1-0B2F-4FA2-AC90-DC4F4CE55FF3}" srcOrd="1" destOrd="0" presId="urn:microsoft.com/office/officeart/2005/8/layout/list1"/>
    <dgm:cxn modelId="{2CFB7641-46C4-49E2-BFB3-34B4D16BF9D8}" type="presOf" srcId="{28D65E16-7241-4C79-937B-8F593B5D3932}" destId="{CEDD5AD0-A3FA-4D52-975E-E5D1D93FBAFB}" srcOrd="0" destOrd="0" presId="urn:microsoft.com/office/officeart/2005/8/layout/list1"/>
    <dgm:cxn modelId="{AE08F89D-5AB3-4AB8-894A-1960FC455445}" type="presOf" srcId="{E90FA3DB-DAFD-4FEB-BA54-F234B865DBA0}" destId="{2E025529-651B-4BBA-83D9-55FA41C0BF7C}" srcOrd="1" destOrd="0" presId="urn:microsoft.com/office/officeart/2005/8/layout/list1"/>
    <dgm:cxn modelId="{829E86F7-C610-4347-A36D-E74875ECC4D4}" type="presOf" srcId="{E90FA3DB-DAFD-4FEB-BA54-F234B865DBA0}" destId="{C24EAF79-921D-4D41-B06A-1AB003EDCA83}" srcOrd="0" destOrd="0" presId="urn:microsoft.com/office/officeart/2005/8/layout/list1"/>
    <dgm:cxn modelId="{A8B9B086-CDD4-4CD1-98D8-B615835A157A}" type="presOf" srcId="{DA3999D4-4BA8-4AFA-B8DA-19A72581C862}" destId="{C564B94F-668C-4AEF-8A2F-9756AD969A59}" srcOrd="1" destOrd="0" presId="urn:microsoft.com/office/officeart/2005/8/layout/list1"/>
    <dgm:cxn modelId="{C7779698-93CE-41B0-B255-43E493DB9826}" type="presParOf" srcId="{D706F632-3637-4DF5-B1D0-4058EE9AC986}" destId="{621A0821-22A3-4B6E-A08D-668DC4BF1F90}" srcOrd="0" destOrd="0" presId="urn:microsoft.com/office/officeart/2005/8/layout/list1"/>
    <dgm:cxn modelId="{144BE681-1907-478E-966E-1BBEDCBD0075}" type="presParOf" srcId="{621A0821-22A3-4B6E-A08D-668DC4BF1F90}" destId="{CEDD5AD0-A3FA-4D52-975E-E5D1D93FBAFB}" srcOrd="0" destOrd="0" presId="urn:microsoft.com/office/officeart/2005/8/layout/list1"/>
    <dgm:cxn modelId="{685E562D-06E7-41D1-9F3C-59744DE089C2}" type="presParOf" srcId="{621A0821-22A3-4B6E-A08D-668DC4BF1F90}" destId="{38D09DA1-0B2F-4FA2-AC90-DC4F4CE55FF3}" srcOrd="1" destOrd="0" presId="urn:microsoft.com/office/officeart/2005/8/layout/list1"/>
    <dgm:cxn modelId="{77E8A007-1F30-4079-A2A6-C4D2F4E4FB57}" type="presParOf" srcId="{D706F632-3637-4DF5-B1D0-4058EE9AC986}" destId="{B490B90D-3973-40F3-9BDD-A0D426AF8AD3}" srcOrd="1" destOrd="0" presId="urn:microsoft.com/office/officeart/2005/8/layout/list1"/>
    <dgm:cxn modelId="{9C2134E7-F6EB-4853-88CD-FAB36A0A2A97}" type="presParOf" srcId="{D706F632-3637-4DF5-B1D0-4058EE9AC986}" destId="{0C9D677E-1A70-4A6F-9257-5272C5186103}" srcOrd="2" destOrd="0" presId="urn:microsoft.com/office/officeart/2005/8/layout/list1"/>
    <dgm:cxn modelId="{1F480FD4-AC89-4AD4-BB5A-BCBF20D8FE93}" type="presParOf" srcId="{D706F632-3637-4DF5-B1D0-4058EE9AC986}" destId="{09C601B5-7558-4813-A314-586BECCB28FE}" srcOrd="3" destOrd="0" presId="urn:microsoft.com/office/officeart/2005/8/layout/list1"/>
    <dgm:cxn modelId="{26029B4A-6937-4D2A-ADC0-BF077A7E65B2}" type="presParOf" srcId="{D706F632-3637-4DF5-B1D0-4058EE9AC986}" destId="{0EF87625-5CCA-4CA9-8CA5-4AAF73A84BD9}" srcOrd="4" destOrd="0" presId="urn:microsoft.com/office/officeart/2005/8/layout/list1"/>
    <dgm:cxn modelId="{AAC8A173-8BC3-4AC7-8E3E-05289BD7C868}" type="presParOf" srcId="{0EF87625-5CCA-4CA9-8CA5-4AAF73A84BD9}" destId="{C24EAF79-921D-4D41-B06A-1AB003EDCA83}" srcOrd="0" destOrd="0" presId="urn:microsoft.com/office/officeart/2005/8/layout/list1"/>
    <dgm:cxn modelId="{19D62FE6-6383-4DFB-AF85-2C17129BE05B}" type="presParOf" srcId="{0EF87625-5CCA-4CA9-8CA5-4AAF73A84BD9}" destId="{2E025529-651B-4BBA-83D9-55FA41C0BF7C}" srcOrd="1" destOrd="0" presId="urn:microsoft.com/office/officeart/2005/8/layout/list1"/>
    <dgm:cxn modelId="{A8D8DBE5-092B-4ECB-A568-2CC49674FF74}" type="presParOf" srcId="{D706F632-3637-4DF5-B1D0-4058EE9AC986}" destId="{48A5E841-8171-4D3D-9171-A710E181517E}" srcOrd="5" destOrd="0" presId="urn:microsoft.com/office/officeart/2005/8/layout/list1"/>
    <dgm:cxn modelId="{682989B9-2999-453E-8428-02C0E87356BE}" type="presParOf" srcId="{D706F632-3637-4DF5-B1D0-4058EE9AC986}" destId="{F345AE1F-33EA-4EC4-BF6A-4ACD4D225C2A}" srcOrd="6" destOrd="0" presId="urn:microsoft.com/office/officeart/2005/8/layout/list1"/>
    <dgm:cxn modelId="{68FA2F5B-1C28-458B-9667-5231EA28EF4B}" type="presParOf" srcId="{D706F632-3637-4DF5-B1D0-4058EE9AC986}" destId="{D7339CDC-064A-4C27-A7C8-B1A1CAECCB44}" srcOrd="7" destOrd="0" presId="urn:microsoft.com/office/officeart/2005/8/layout/list1"/>
    <dgm:cxn modelId="{D7EBCD2D-C51D-43A2-A1F3-1074388FB1C3}" type="presParOf" srcId="{D706F632-3637-4DF5-B1D0-4058EE9AC986}" destId="{00472C5A-E2FE-42BF-A358-D69FE1CF027C}" srcOrd="8" destOrd="0" presId="urn:microsoft.com/office/officeart/2005/8/layout/list1"/>
    <dgm:cxn modelId="{38E31708-DC78-410D-9130-6FBBDFB11DE2}" type="presParOf" srcId="{00472C5A-E2FE-42BF-A358-D69FE1CF027C}" destId="{9FEBCA5F-526E-4DC0-9F4D-920DAC486A83}" srcOrd="0" destOrd="0" presId="urn:microsoft.com/office/officeart/2005/8/layout/list1"/>
    <dgm:cxn modelId="{B31D5E3E-514B-4D87-9E93-66895B34E420}" type="presParOf" srcId="{00472C5A-E2FE-42BF-A358-D69FE1CF027C}" destId="{C564B94F-668C-4AEF-8A2F-9756AD969A59}" srcOrd="1" destOrd="0" presId="urn:microsoft.com/office/officeart/2005/8/layout/list1"/>
    <dgm:cxn modelId="{BF9FD1A2-5F04-4407-B981-B81C4E38BB26}" type="presParOf" srcId="{D706F632-3637-4DF5-B1D0-4058EE9AC986}" destId="{86927B7C-2CD9-4D4E-9A49-CC7F6A282D6B}" srcOrd="9" destOrd="0" presId="urn:microsoft.com/office/officeart/2005/8/layout/list1"/>
    <dgm:cxn modelId="{B83C81B1-D4D1-46A7-B704-6FCC931AAED2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CED974C4-9E05-4BDB-B0C2-FC1DE01FB73B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とる４６</a:t>
          </a:r>
          <a:endParaRPr kumimoji="1" lang="ja-JP" altLang="en-US" dirty="0"/>
        </a:p>
      </dgm:t>
    </dgm:pt>
    <dgm:pt modelId="{880DCAC2-C6C0-495B-BD8C-17091B718484}" type="parTrans" cxnId="{1EC69425-F46B-4873-AF83-93FF9E4A4629}">
      <dgm:prSet/>
      <dgm:spPr/>
    </dgm:pt>
    <dgm:pt modelId="{9F57C749-AAD4-4CB5-B990-DC5D43EE56AB}" type="sibTrans" cxnId="{1EC69425-F46B-4873-AF83-93FF9E4A462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CCE45F-3F4A-4C90-977E-146501AF4EB3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3109796-0F94-46AC-BE7A-C89FD5B9C006}" type="presOf" srcId="{DA3999D4-4BA8-4AFA-B8DA-19A72581C862}" destId="{9FEBCA5F-526E-4DC0-9F4D-920DAC486A83}" srcOrd="0" destOrd="0" presId="urn:microsoft.com/office/officeart/2005/8/layout/list1"/>
    <dgm:cxn modelId="{BCC24CF8-456A-47AA-84FE-A786AF8FAD01}" type="presOf" srcId="{CED974C4-9E05-4BDB-B0C2-FC1DE01FB73B}" destId="{0C9D677E-1A70-4A6F-9257-5272C5186103}" srcOrd="0" destOrd="0" presId="urn:microsoft.com/office/officeart/2005/8/layout/list1"/>
    <dgm:cxn modelId="{8160082A-45CB-4F51-A418-54EC1BC35A95}" type="presOf" srcId="{DA3999D4-4BA8-4AFA-B8DA-19A72581C862}" destId="{C564B94F-668C-4AEF-8A2F-9756AD969A59}" srcOrd="1" destOrd="0" presId="urn:microsoft.com/office/officeart/2005/8/layout/list1"/>
    <dgm:cxn modelId="{22F064E4-4B98-4BA2-9CC3-3CE5A891E71D}" type="presOf" srcId="{F1571FFA-FED8-4E40-845A-8F825874D46C}" destId="{D706F632-3637-4DF5-B1D0-4058EE9AC986}" srcOrd="0" destOrd="0" presId="urn:microsoft.com/office/officeart/2005/8/layout/list1"/>
    <dgm:cxn modelId="{1EC69425-F46B-4873-AF83-93FF9E4A4629}" srcId="{28D65E16-7241-4C79-937B-8F593B5D3932}" destId="{CED974C4-9E05-4BDB-B0C2-FC1DE01FB73B}" srcOrd="0" destOrd="0" parTransId="{880DCAC2-C6C0-495B-BD8C-17091B718484}" sibTransId="{9F57C749-AAD4-4CB5-B990-DC5D43EE56AB}"/>
    <dgm:cxn modelId="{C20A058E-7F41-45CA-8CB6-3012F215426A}" type="presOf" srcId="{28D65E16-7241-4C79-937B-8F593B5D3932}" destId="{CEDD5AD0-A3FA-4D52-975E-E5D1D93FBAFB}" srcOrd="0" destOrd="0" presId="urn:microsoft.com/office/officeart/2005/8/layout/list1"/>
    <dgm:cxn modelId="{D491E89E-79A1-4C2E-BF81-29A1D2B9EF3D}" type="presOf" srcId="{E90FA3DB-DAFD-4FEB-BA54-F234B865DBA0}" destId="{C24EAF79-921D-4D41-B06A-1AB003EDCA83}" srcOrd="0" destOrd="0" presId="urn:microsoft.com/office/officeart/2005/8/layout/list1"/>
    <dgm:cxn modelId="{14B24EC9-E2FC-4D3B-B1A1-6D396FD10F48}" type="presOf" srcId="{28D65E16-7241-4C79-937B-8F593B5D3932}" destId="{38D09DA1-0B2F-4FA2-AC90-DC4F4CE55FF3}" srcOrd="1" destOrd="0" presId="urn:microsoft.com/office/officeart/2005/8/layout/list1"/>
    <dgm:cxn modelId="{0ADF7DD6-526C-4D43-8F2B-93DD25B8C429}" type="presParOf" srcId="{D706F632-3637-4DF5-B1D0-4058EE9AC986}" destId="{621A0821-22A3-4B6E-A08D-668DC4BF1F90}" srcOrd="0" destOrd="0" presId="urn:microsoft.com/office/officeart/2005/8/layout/list1"/>
    <dgm:cxn modelId="{7AE87836-9BC0-43E2-A252-A713A4855BE3}" type="presParOf" srcId="{621A0821-22A3-4B6E-A08D-668DC4BF1F90}" destId="{CEDD5AD0-A3FA-4D52-975E-E5D1D93FBAFB}" srcOrd="0" destOrd="0" presId="urn:microsoft.com/office/officeart/2005/8/layout/list1"/>
    <dgm:cxn modelId="{91FB9F8C-3176-4526-A37C-1DDDA0E30618}" type="presParOf" srcId="{621A0821-22A3-4B6E-A08D-668DC4BF1F90}" destId="{38D09DA1-0B2F-4FA2-AC90-DC4F4CE55FF3}" srcOrd="1" destOrd="0" presId="urn:microsoft.com/office/officeart/2005/8/layout/list1"/>
    <dgm:cxn modelId="{03EEBF4D-337F-4658-B366-D1413D943E4E}" type="presParOf" srcId="{D706F632-3637-4DF5-B1D0-4058EE9AC986}" destId="{B490B90D-3973-40F3-9BDD-A0D426AF8AD3}" srcOrd="1" destOrd="0" presId="urn:microsoft.com/office/officeart/2005/8/layout/list1"/>
    <dgm:cxn modelId="{F4872CFE-1FD3-4D5E-949B-AC21C65DB360}" type="presParOf" srcId="{D706F632-3637-4DF5-B1D0-4058EE9AC986}" destId="{0C9D677E-1A70-4A6F-9257-5272C5186103}" srcOrd="2" destOrd="0" presId="urn:microsoft.com/office/officeart/2005/8/layout/list1"/>
    <dgm:cxn modelId="{112F2D06-AC71-4EC0-88D7-BB958114D8E2}" type="presParOf" srcId="{D706F632-3637-4DF5-B1D0-4058EE9AC986}" destId="{09C601B5-7558-4813-A314-586BECCB28FE}" srcOrd="3" destOrd="0" presId="urn:microsoft.com/office/officeart/2005/8/layout/list1"/>
    <dgm:cxn modelId="{F4AD825E-28F2-40BE-AD06-F889EB30E352}" type="presParOf" srcId="{D706F632-3637-4DF5-B1D0-4058EE9AC986}" destId="{0EF87625-5CCA-4CA9-8CA5-4AAF73A84BD9}" srcOrd="4" destOrd="0" presId="urn:microsoft.com/office/officeart/2005/8/layout/list1"/>
    <dgm:cxn modelId="{C414D8CA-68FA-43EC-92B3-C82DE72C6A4B}" type="presParOf" srcId="{0EF87625-5CCA-4CA9-8CA5-4AAF73A84BD9}" destId="{C24EAF79-921D-4D41-B06A-1AB003EDCA83}" srcOrd="0" destOrd="0" presId="urn:microsoft.com/office/officeart/2005/8/layout/list1"/>
    <dgm:cxn modelId="{704DBF8F-7C16-4364-8884-41E77E8DBA50}" type="presParOf" srcId="{0EF87625-5CCA-4CA9-8CA5-4AAF73A84BD9}" destId="{2E025529-651B-4BBA-83D9-55FA41C0BF7C}" srcOrd="1" destOrd="0" presId="urn:microsoft.com/office/officeart/2005/8/layout/list1"/>
    <dgm:cxn modelId="{61EB0768-1530-4D22-945F-F652847FAFC0}" type="presParOf" srcId="{D706F632-3637-4DF5-B1D0-4058EE9AC986}" destId="{48A5E841-8171-4D3D-9171-A710E181517E}" srcOrd="5" destOrd="0" presId="urn:microsoft.com/office/officeart/2005/8/layout/list1"/>
    <dgm:cxn modelId="{1039327F-83E2-41BD-9E95-A2F9E08D95DE}" type="presParOf" srcId="{D706F632-3637-4DF5-B1D0-4058EE9AC986}" destId="{F345AE1F-33EA-4EC4-BF6A-4ACD4D225C2A}" srcOrd="6" destOrd="0" presId="urn:microsoft.com/office/officeart/2005/8/layout/list1"/>
    <dgm:cxn modelId="{A88859E6-4735-4C53-9DF5-61CB08FC957E}" type="presParOf" srcId="{D706F632-3637-4DF5-B1D0-4058EE9AC986}" destId="{D7339CDC-064A-4C27-A7C8-B1A1CAECCB44}" srcOrd="7" destOrd="0" presId="urn:microsoft.com/office/officeart/2005/8/layout/list1"/>
    <dgm:cxn modelId="{527DD815-8A30-4FFA-8044-E156D13F5E2A}" type="presParOf" srcId="{D706F632-3637-4DF5-B1D0-4058EE9AC986}" destId="{00472C5A-E2FE-42BF-A358-D69FE1CF027C}" srcOrd="8" destOrd="0" presId="urn:microsoft.com/office/officeart/2005/8/layout/list1"/>
    <dgm:cxn modelId="{53DC9146-3369-41FA-A010-0E453D3E5EF7}" type="presParOf" srcId="{00472C5A-E2FE-42BF-A358-D69FE1CF027C}" destId="{9FEBCA5F-526E-4DC0-9F4D-920DAC486A83}" srcOrd="0" destOrd="0" presId="urn:microsoft.com/office/officeart/2005/8/layout/list1"/>
    <dgm:cxn modelId="{B2B8A521-B6E4-4EE3-8197-6D988B14A1AF}" type="presParOf" srcId="{00472C5A-E2FE-42BF-A358-D69FE1CF027C}" destId="{C564B94F-668C-4AEF-8A2F-9756AD969A59}" srcOrd="1" destOrd="0" presId="urn:microsoft.com/office/officeart/2005/8/layout/list1"/>
    <dgm:cxn modelId="{8983BB97-59A9-4AB4-AD7D-329DE8D99A34}" type="presParOf" srcId="{D706F632-3637-4DF5-B1D0-4058EE9AC986}" destId="{86927B7C-2CD9-4D4E-9A49-CC7F6A282D6B}" srcOrd="9" destOrd="0" presId="urn:microsoft.com/office/officeart/2005/8/layout/list1"/>
    <dgm:cxn modelId="{67B4AA89-1615-4A6E-BE25-35AEC60991C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BA86B05-2080-4030-AB84-6FC62B7C895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とる４７</a:t>
          </a:r>
          <a:endParaRPr kumimoji="1" lang="ja-JP" altLang="en-US" dirty="0"/>
        </a:p>
      </dgm:t>
    </dgm:pt>
    <dgm:pt modelId="{39289A7D-1F69-48DC-B4CF-DF09BA987E61}" type="parTrans" cxnId="{0DEE0B8B-0C08-47F8-921A-33F20A4F0A25}">
      <dgm:prSet/>
      <dgm:spPr/>
    </dgm:pt>
    <dgm:pt modelId="{F0E9D818-968A-41BA-A6D5-8237DD3737EA}" type="sibTrans" cxnId="{0DEE0B8B-0C08-47F8-921A-33F20A4F0A2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E1BEDA-F358-4C4A-B699-407BB8574AEF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AD52D662-D5EC-4EE1-8BE0-914056F562DF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2F511ED-916B-436C-BE54-FFEA2751FD3C}" type="presOf" srcId="{E90FA3DB-DAFD-4FEB-BA54-F234B865DBA0}" destId="{C24EAF79-921D-4D41-B06A-1AB003EDCA83}" srcOrd="0" destOrd="0" presId="urn:microsoft.com/office/officeart/2005/8/layout/list1"/>
    <dgm:cxn modelId="{4E605E22-CC07-4486-9B3B-E601E135AB68}" type="presOf" srcId="{E90FA3DB-DAFD-4FEB-BA54-F234B865DBA0}" destId="{2E025529-651B-4BBA-83D9-55FA41C0BF7C}" srcOrd="1" destOrd="0" presId="urn:microsoft.com/office/officeart/2005/8/layout/list1"/>
    <dgm:cxn modelId="{6ED9EA2F-E3C7-4419-A064-EA89776857E1}" type="presOf" srcId="{28D65E16-7241-4C79-937B-8F593B5D3932}" destId="{38D09DA1-0B2F-4FA2-AC90-DC4F4CE55FF3}" srcOrd="1" destOrd="0" presId="urn:microsoft.com/office/officeart/2005/8/layout/list1"/>
    <dgm:cxn modelId="{B6A725AE-175D-43BF-8E4A-194F1ACDFCC8}" type="presOf" srcId="{1BA86B05-2080-4030-AB84-6FC62B7C895A}" destId="{0C9D677E-1A70-4A6F-9257-5272C5186103}" srcOrd="0" destOrd="0" presId="urn:microsoft.com/office/officeart/2005/8/layout/list1"/>
    <dgm:cxn modelId="{30273A6B-8C24-4AD4-897A-0B033BE24EF4}" type="presOf" srcId="{28D65E16-7241-4C79-937B-8F593B5D3932}" destId="{CEDD5AD0-A3FA-4D52-975E-E5D1D93FBAFB}" srcOrd="0" destOrd="0" presId="urn:microsoft.com/office/officeart/2005/8/layout/list1"/>
    <dgm:cxn modelId="{0DEE0B8B-0C08-47F8-921A-33F20A4F0A25}" srcId="{28D65E16-7241-4C79-937B-8F593B5D3932}" destId="{1BA86B05-2080-4030-AB84-6FC62B7C895A}" srcOrd="0" destOrd="0" parTransId="{39289A7D-1F69-48DC-B4CF-DF09BA987E61}" sibTransId="{F0E9D818-968A-41BA-A6D5-8237DD3737EA}"/>
    <dgm:cxn modelId="{21C82DAF-DFA1-4D83-8C6F-3986230B843C}" type="presOf" srcId="{DA3999D4-4BA8-4AFA-B8DA-19A72581C862}" destId="{C564B94F-668C-4AEF-8A2F-9756AD969A59}" srcOrd="1" destOrd="0" presId="urn:microsoft.com/office/officeart/2005/8/layout/list1"/>
    <dgm:cxn modelId="{A20711DB-7C71-4CFA-B956-A89F0CC45B35}" type="presParOf" srcId="{D706F632-3637-4DF5-B1D0-4058EE9AC986}" destId="{621A0821-22A3-4B6E-A08D-668DC4BF1F90}" srcOrd="0" destOrd="0" presId="urn:microsoft.com/office/officeart/2005/8/layout/list1"/>
    <dgm:cxn modelId="{D638D46D-2B8F-4409-B8BB-79BD913F3950}" type="presParOf" srcId="{621A0821-22A3-4B6E-A08D-668DC4BF1F90}" destId="{CEDD5AD0-A3FA-4D52-975E-E5D1D93FBAFB}" srcOrd="0" destOrd="0" presId="urn:microsoft.com/office/officeart/2005/8/layout/list1"/>
    <dgm:cxn modelId="{E39F5492-3053-4FA1-BABE-A86CF60818C3}" type="presParOf" srcId="{621A0821-22A3-4B6E-A08D-668DC4BF1F90}" destId="{38D09DA1-0B2F-4FA2-AC90-DC4F4CE55FF3}" srcOrd="1" destOrd="0" presId="urn:microsoft.com/office/officeart/2005/8/layout/list1"/>
    <dgm:cxn modelId="{0EF0654F-4D4F-4E88-86E0-233136B5AB99}" type="presParOf" srcId="{D706F632-3637-4DF5-B1D0-4058EE9AC986}" destId="{B490B90D-3973-40F3-9BDD-A0D426AF8AD3}" srcOrd="1" destOrd="0" presId="urn:microsoft.com/office/officeart/2005/8/layout/list1"/>
    <dgm:cxn modelId="{A11FE9B3-A775-4E4B-8EAA-B2528CB586F0}" type="presParOf" srcId="{D706F632-3637-4DF5-B1D0-4058EE9AC986}" destId="{0C9D677E-1A70-4A6F-9257-5272C5186103}" srcOrd="2" destOrd="0" presId="urn:microsoft.com/office/officeart/2005/8/layout/list1"/>
    <dgm:cxn modelId="{2B230906-EF1A-433F-8163-D9AE1ECA78B1}" type="presParOf" srcId="{D706F632-3637-4DF5-B1D0-4058EE9AC986}" destId="{09C601B5-7558-4813-A314-586BECCB28FE}" srcOrd="3" destOrd="0" presId="urn:microsoft.com/office/officeart/2005/8/layout/list1"/>
    <dgm:cxn modelId="{DBA1969C-B0F0-4812-A02B-1E09A16A1D1F}" type="presParOf" srcId="{D706F632-3637-4DF5-B1D0-4058EE9AC986}" destId="{0EF87625-5CCA-4CA9-8CA5-4AAF73A84BD9}" srcOrd="4" destOrd="0" presId="urn:microsoft.com/office/officeart/2005/8/layout/list1"/>
    <dgm:cxn modelId="{4A90F7DD-38C0-4A9B-90C4-892564F1B14F}" type="presParOf" srcId="{0EF87625-5CCA-4CA9-8CA5-4AAF73A84BD9}" destId="{C24EAF79-921D-4D41-B06A-1AB003EDCA83}" srcOrd="0" destOrd="0" presId="urn:microsoft.com/office/officeart/2005/8/layout/list1"/>
    <dgm:cxn modelId="{22996D7D-0464-4028-BC94-D1EA9D776299}" type="presParOf" srcId="{0EF87625-5CCA-4CA9-8CA5-4AAF73A84BD9}" destId="{2E025529-651B-4BBA-83D9-55FA41C0BF7C}" srcOrd="1" destOrd="0" presId="urn:microsoft.com/office/officeart/2005/8/layout/list1"/>
    <dgm:cxn modelId="{5CC2C868-2C4F-459E-AB49-88851D026D2B}" type="presParOf" srcId="{D706F632-3637-4DF5-B1D0-4058EE9AC986}" destId="{48A5E841-8171-4D3D-9171-A710E181517E}" srcOrd="5" destOrd="0" presId="urn:microsoft.com/office/officeart/2005/8/layout/list1"/>
    <dgm:cxn modelId="{6E697115-793F-41F2-BAE4-0C456C1CB755}" type="presParOf" srcId="{D706F632-3637-4DF5-B1D0-4058EE9AC986}" destId="{F345AE1F-33EA-4EC4-BF6A-4ACD4D225C2A}" srcOrd="6" destOrd="0" presId="urn:microsoft.com/office/officeart/2005/8/layout/list1"/>
    <dgm:cxn modelId="{4D7C09F1-483B-4916-A766-9295B42FD3EA}" type="presParOf" srcId="{D706F632-3637-4DF5-B1D0-4058EE9AC986}" destId="{D7339CDC-064A-4C27-A7C8-B1A1CAECCB44}" srcOrd="7" destOrd="0" presId="urn:microsoft.com/office/officeart/2005/8/layout/list1"/>
    <dgm:cxn modelId="{55DDD87A-E12D-4A7E-B580-E771D6AE19C1}" type="presParOf" srcId="{D706F632-3637-4DF5-B1D0-4058EE9AC986}" destId="{00472C5A-E2FE-42BF-A358-D69FE1CF027C}" srcOrd="8" destOrd="0" presId="urn:microsoft.com/office/officeart/2005/8/layout/list1"/>
    <dgm:cxn modelId="{AEB8EF76-8C6A-44BB-809E-C86DE7D605B8}" type="presParOf" srcId="{00472C5A-E2FE-42BF-A358-D69FE1CF027C}" destId="{9FEBCA5F-526E-4DC0-9F4D-920DAC486A83}" srcOrd="0" destOrd="0" presId="urn:microsoft.com/office/officeart/2005/8/layout/list1"/>
    <dgm:cxn modelId="{C3755736-EDF6-4ED6-AD47-2081A930B956}" type="presParOf" srcId="{00472C5A-E2FE-42BF-A358-D69FE1CF027C}" destId="{C564B94F-668C-4AEF-8A2F-9756AD969A59}" srcOrd="1" destOrd="0" presId="urn:microsoft.com/office/officeart/2005/8/layout/list1"/>
    <dgm:cxn modelId="{C7B37C8C-EFCF-4799-A85C-2473DB8D6B8D}" type="presParOf" srcId="{D706F632-3637-4DF5-B1D0-4058EE9AC986}" destId="{86927B7C-2CD9-4D4E-9A49-CC7F6A282D6B}" srcOrd="9" destOrd="0" presId="urn:microsoft.com/office/officeart/2005/8/layout/list1"/>
    <dgm:cxn modelId="{5C565E64-0FB6-4A4D-A61C-16994BADC584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02BEB0E9-F3EA-45C2-AE1F-4EF01F688F3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とる４８</a:t>
          </a:r>
          <a:endParaRPr kumimoji="1" lang="ja-JP" altLang="en-US" dirty="0"/>
        </a:p>
      </dgm:t>
    </dgm:pt>
    <dgm:pt modelId="{EFF717D5-6CA9-44C4-83C1-D0D32BAE926C}" type="parTrans" cxnId="{4AD5251D-B6CB-4645-A479-56E975355759}">
      <dgm:prSet/>
      <dgm:spPr/>
    </dgm:pt>
    <dgm:pt modelId="{DB6534D3-1166-4C14-B8C3-14365D557C1A}" type="sibTrans" cxnId="{4AD5251D-B6CB-4645-A479-56E97535575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BF235FF5-FB7D-438E-A897-B8A1EF4560BE}" type="presOf" srcId="{02BEB0E9-F3EA-45C2-AE1F-4EF01F688F35}" destId="{0C9D677E-1A70-4A6F-9257-5272C518610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AD5251D-B6CB-4645-A479-56E975355759}" srcId="{28D65E16-7241-4C79-937B-8F593B5D3932}" destId="{02BEB0E9-F3EA-45C2-AE1F-4EF01F688F35}" srcOrd="0" destOrd="0" parTransId="{EFF717D5-6CA9-44C4-83C1-D0D32BAE926C}" sibTransId="{DB6534D3-1166-4C14-B8C3-14365D557C1A}"/>
    <dgm:cxn modelId="{61E57BA1-80CF-49B1-8DA9-BD09381F3997}" type="presOf" srcId="{DA3999D4-4BA8-4AFA-B8DA-19A72581C862}" destId="{C564B94F-668C-4AEF-8A2F-9756AD969A59}" srcOrd="1" destOrd="0" presId="urn:microsoft.com/office/officeart/2005/8/layout/list1"/>
    <dgm:cxn modelId="{B8D9F115-B603-44C4-AA2A-43CD1CA46939}" type="presOf" srcId="{F1571FFA-FED8-4E40-845A-8F825874D46C}" destId="{D706F632-3637-4DF5-B1D0-4058EE9AC986}" srcOrd="0" destOrd="0" presId="urn:microsoft.com/office/officeart/2005/8/layout/list1"/>
    <dgm:cxn modelId="{B213BCF4-26C5-4DEA-84E5-53406A5C4444}" type="presOf" srcId="{DA3999D4-4BA8-4AFA-B8DA-19A72581C862}" destId="{9FEBCA5F-526E-4DC0-9F4D-920DAC486A83}" srcOrd="0" destOrd="0" presId="urn:microsoft.com/office/officeart/2005/8/layout/list1"/>
    <dgm:cxn modelId="{3562352A-C374-443B-8811-1008638247E9}" type="presOf" srcId="{E90FA3DB-DAFD-4FEB-BA54-F234B865DBA0}" destId="{C24EAF79-921D-4D41-B06A-1AB003EDCA83}" srcOrd="0" destOrd="0" presId="urn:microsoft.com/office/officeart/2005/8/layout/list1"/>
    <dgm:cxn modelId="{78A3BE79-5A7F-43D5-BA7B-BEEE65ADFDA8}" type="presOf" srcId="{28D65E16-7241-4C79-937B-8F593B5D3932}" destId="{38D09DA1-0B2F-4FA2-AC90-DC4F4CE55FF3}" srcOrd="1" destOrd="0" presId="urn:microsoft.com/office/officeart/2005/8/layout/list1"/>
    <dgm:cxn modelId="{08381D2B-251F-4863-BDCC-1B2754218E16}" type="presOf" srcId="{E90FA3DB-DAFD-4FEB-BA54-F234B865DBA0}" destId="{2E025529-651B-4BBA-83D9-55FA41C0BF7C}" srcOrd="1" destOrd="0" presId="urn:microsoft.com/office/officeart/2005/8/layout/list1"/>
    <dgm:cxn modelId="{E1579E8B-9399-44A9-84F8-D7904D4ECD72}" type="presOf" srcId="{28D65E16-7241-4C79-937B-8F593B5D3932}" destId="{CEDD5AD0-A3FA-4D52-975E-E5D1D93FBAFB}" srcOrd="0" destOrd="0" presId="urn:microsoft.com/office/officeart/2005/8/layout/list1"/>
    <dgm:cxn modelId="{4F88CBF7-3AE4-45F9-B554-FEF167DEA3D8}" type="presParOf" srcId="{D706F632-3637-4DF5-B1D0-4058EE9AC986}" destId="{621A0821-22A3-4B6E-A08D-668DC4BF1F90}" srcOrd="0" destOrd="0" presId="urn:microsoft.com/office/officeart/2005/8/layout/list1"/>
    <dgm:cxn modelId="{AD180DF2-6549-4160-9A12-C4FE9D13C20B}" type="presParOf" srcId="{621A0821-22A3-4B6E-A08D-668DC4BF1F90}" destId="{CEDD5AD0-A3FA-4D52-975E-E5D1D93FBAFB}" srcOrd="0" destOrd="0" presId="urn:microsoft.com/office/officeart/2005/8/layout/list1"/>
    <dgm:cxn modelId="{915C7183-7BF0-4E2A-95F6-2845B46EB71C}" type="presParOf" srcId="{621A0821-22A3-4B6E-A08D-668DC4BF1F90}" destId="{38D09DA1-0B2F-4FA2-AC90-DC4F4CE55FF3}" srcOrd="1" destOrd="0" presId="urn:microsoft.com/office/officeart/2005/8/layout/list1"/>
    <dgm:cxn modelId="{43E4FE7E-5843-4B92-B2CE-5CCD46A871D1}" type="presParOf" srcId="{D706F632-3637-4DF5-B1D0-4058EE9AC986}" destId="{B490B90D-3973-40F3-9BDD-A0D426AF8AD3}" srcOrd="1" destOrd="0" presId="urn:microsoft.com/office/officeart/2005/8/layout/list1"/>
    <dgm:cxn modelId="{88FF6BEC-E33E-4B9C-9FD9-0D27F3CAB33C}" type="presParOf" srcId="{D706F632-3637-4DF5-B1D0-4058EE9AC986}" destId="{0C9D677E-1A70-4A6F-9257-5272C5186103}" srcOrd="2" destOrd="0" presId="urn:microsoft.com/office/officeart/2005/8/layout/list1"/>
    <dgm:cxn modelId="{35B2E907-FF66-4C5B-A68A-6DDD545B9098}" type="presParOf" srcId="{D706F632-3637-4DF5-B1D0-4058EE9AC986}" destId="{09C601B5-7558-4813-A314-586BECCB28FE}" srcOrd="3" destOrd="0" presId="urn:microsoft.com/office/officeart/2005/8/layout/list1"/>
    <dgm:cxn modelId="{BB43160B-374F-4B3E-9C68-5536BDFE313E}" type="presParOf" srcId="{D706F632-3637-4DF5-B1D0-4058EE9AC986}" destId="{0EF87625-5CCA-4CA9-8CA5-4AAF73A84BD9}" srcOrd="4" destOrd="0" presId="urn:microsoft.com/office/officeart/2005/8/layout/list1"/>
    <dgm:cxn modelId="{3C4D0ACE-CF21-404C-BBB4-E75073C27787}" type="presParOf" srcId="{0EF87625-5CCA-4CA9-8CA5-4AAF73A84BD9}" destId="{C24EAF79-921D-4D41-B06A-1AB003EDCA83}" srcOrd="0" destOrd="0" presId="urn:microsoft.com/office/officeart/2005/8/layout/list1"/>
    <dgm:cxn modelId="{EB2A5053-F9AD-49FE-82E3-495D029A3B46}" type="presParOf" srcId="{0EF87625-5CCA-4CA9-8CA5-4AAF73A84BD9}" destId="{2E025529-651B-4BBA-83D9-55FA41C0BF7C}" srcOrd="1" destOrd="0" presId="urn:microsoft.com/office/officeart/2005/8/layout/list1"/>
    <dgm:cxn modelId="{AA6178AB-D3E3-467C-93F5-C42C8782DA3C}" type="presParOf" srcId="{D706F632-3637-4DF5-B1D0-4058EE9AC986}" destId="{48A5E841-8171-4D3D-9171-A710E181517E}" srcOrd="5" destOrd="0" presId="urn:microsoft.com/office/officeart/2005/8/layout/list1"/>
    <dgm:cxn modelId="{CA08EC34-897A-4D98-9E2A-A7B1C8F5E2DF}" type="presParOf" srcId="{D706F632-3637-4DF5-B1D0-4058EE9AC986}" destId="{F345AE1F-33EA-4EC4-BF6A-4ACD4D225C2A}" srcOrd="6" destOrd="0" presId="urn:microsoft.com/office/officeart/2005/8/layout/list1"/>
    <dgm:cxn modelId="{407F63B0-11F1-4380-92CC-49647806CD61}" type="presParOf" srcId="{D706F632-3637-4DF5-B1D0-4058EE9AC986}" destId="{D7339CDC-064A-4C27-A7C8-B1A1CAECCB44}" srcOrd="7" destOrd="0" presId="urn:microsoft.com/office/officeart/2005/8/layout/list1"/>
    <dgm:cxn modelId="{793AF6EF-977A-49CA-9F44-EF0AF5705975}" type="presParOf" srcId="{D706F632-3637-4DF5-B1D0-4058EE9AC986}" destId="{00472C5A-E2FE-42BF-A358-D69FE1CF027C}" srcOrd="8" destOrd="0" presId="urn:microsoft.com/office/officeart/2005/8/layout/list1"/>
    <dgm:cxn modelId="{BBD590DE-6870-4FEA-AB3D-F52D4FE4F5B4}" type="presParOf" srcId="{00472C5A-E2FE-42BF-A358-D69FE1CF027C}" destId="{9FEBCA5F-526E-4DC0-9F4D-920DAC486A83}" srcOrd="0" destOrd="0" presId="urn:microsoft.com/office/officeart/2005/8/layout/list1"/>
    <dgm:cxn modelId="{56EBDB18-82A7-4A9A-AF5A-D18858137D21}" type="presParOf" srcId="{00472C5A-E2FE-42BF-A358-D69FE1CF027C}" destId="{C564B94F-668C-4AEF-8A2F-9756AD969A59}" srcOrd="1" destOrd="0" presId="urn:microsoft.com/office/officeart/2005/8/layout/list1"/>
    <dgm:cxn modelId="{11F59189-F150-426D-8821-22EAE0F28BB7}" type="presParOf" srcId="{D706F632-3637-4DF5-B1D0-4058EE9AC986}" destId="{86927B7C-2CD9-4D4E-9A49-CC7F6A282D6B}" srcOrd="9" destOrd="0" presId="urn:microsoft.com/office/officeart/2005/8/layout/list1"/>
    <dgm:cxn modelId="{259B1D74-8707-4902-A660-7058C7EEE2F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C9E5E2A-EFC7-4F9D-BD7F-23953E8BCCF9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とる４９</a:t>
          </a:r>
          <a:endParaRPr kumimoji="1" lang="ja-JP" altLang="en-US" dirty="0"/>
        </a:p>
      </dgm:t>
    </dgm:pt>
    <dgm:pt modelId="{9ACE6110-B32E-4595-BE17-99323A4C73ED}" type="parTrans" cxnId="{36807E9C-0BD5-48A9-AE04-6F9C9E3B43E7}">
      <dgm:prSet/>
      <dgm:spPr/>
    </dgm:pt>
    <dgm:pt modelId="{ED77D22C-A775-4F47-8E45-62078965F8EA}" type="sibTrans" cxnId="{36807E9C-0BD5-48A9-AE04-6F9C9E3B43E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C4D5F6-FF4B-4416-A624-FA4959441A9E}" type="presOf" srcId="{FC9E5E2A-EFC7-4F9D-BD7F-23953E8BCCF9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83793A98-F866-4632-9606-7E9933C89D07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9D7A5BC-6151-4C18-A939-48E6A6B9BB3E}" type="presOf" srcId="{28D65E16-7241-4C79-937B-8F593B5D3932}" destId="{CEDD5AD0-A3FA-4D52-975E-E5D1D93FBAFB}" srcOrd="0" destOrd="0" presId="urn:microsoft.com/office/officeart/2005/8/layout/list1"/>
    <dgm:cxn modelId="{9832A73A-88C4-4F2E-ABE5-3589209BB19E}" type="presOf" srcId="{E90FA3DB-DAFD-4FEB-BA54-F234B865DBA0}" destId="{C24EAF79-921D-4D41-B06A-1AB003EDCA83}" srcOrd="0" destOrd="0" presId="urn:microsoft.com/office/officeart/2005/8/layout/list1"/>
    <dgm:cxn modelId="{B28F91EF-D102-4778-8842-6FD4458448FD}" type="presOf" srcId="{DA3999D4-4BA8-4AFA-B8DA-19A72581C862}" destId="{9FEBCA5F-526E-4DC0-9F4D-920DAC486A83}" srcOrd="0" destOrd="0" presId="urn:microsoft.com/office/officeart/2005/8/layout/list1"/>
    <dgm:cxn modelId="{8E14FB7F-8B4F-46C3-8AC7-26E28C5B559B}" type="presOf" srcId="{DA3999D4-4BA8-4AFA-B8DA-19A72581C862}" destId="{C564B94F-668C-4AEF-8A2F-9756AD969A59}" srcOrd="1" destOrd="0" presId="urn:microsoft.com/office/officeart/2005/8/layout/list1"/>
    <dgm:cxn modelId="{EBFC7B8C-BBB6-42C5-BD02-162B6E19E33A}" type="presOf" srcId="{28D65E16-7241-4C79-937B-8F593B5D3932}" destId="{38D09DA1-0B2F-4FA2-AC90-DC4F4CE55FF3}" srcOrd="1" destOrd="0" presId="urn:microsoft.com/office/officeart/2005/8/layout/list1"/>
    <dgm:cxn modelId="{36807E9C-0BD5-48A9-AE04-6F9C9E3B43E7}" srcId="{28D65E16-7241-4C79-937B-8F593B5D3932}" destId="{FC9E5E2A-EFC7-4F9D-BD7F-23953E8BCCF9}" srcOrd="0" destOrd="0" parTransId="{9ACE6110-B32E-4595-BE17-99323A4C73ED}" sibTransId="{ED77D22C-A775-4F47-8E45-62078965F8EA}"/>
    <dgm:cxn modelId="{807A8550-38EB-49BB-8991-B76D805AF5ED}" type="presOf" srcId="{E90FA3DB-DAFD-4FEB-BA54-F234B865DBA0}" destId="{2E025529-651B-4BBA-83D9-55FA41C0BF7C}" srcOrd="1" destOrd="0" presId="urn:microsoft.com/office/officeart/2005/8/layout/list1"/>
    <dgm:cxn modelId="{D8E730B2-0C34-4D1D-B006-F0D14E1644F6}" type="presParOf" srcId="{D706F632-3637-4DF5-B1D0-4058EE9AC986}" destId="{621A0821-22A3-4B6E-A08D-668DC4BF1F90}" srcOrd="0" destOrd="0" presId="urn:microsoft.com/office/officeart/2005/8/layout/list1"/>
    <dgm:cxn modelId="{EF2AF876-9C06-48FF-BE90-DE37BE59C598}" type="presParOf" srcId="{621A0821-22A3-4B6E-A08D-668DC4BF1F90}" destId="{CEDD5AD0-A3FA-4D52-975E-E5D1D93FBAFB}" srcOrd="0" destOrd="0" presId="urn:microsoft.com/office/officeart/2005/8/layout/list1"/>
    <dgm:cxn modelId="{76D97E9E-4B97-46FA-91B1-7E3973FDF9B7}" type="presParOf" srcId="{621A0821-22A3-4B6E-A08D-668DC4BF1F90}" destId="{38D09DA1-0B2F-4FA2-AC90-DC4F4CE55FF3}" srcOrd="1" destOrd="0" presId="urn:microsoft.com/office/officeart/2005/8/layout/list1"/>
    <dgm:cxn modelId="{11F2B9DA-E37D-485B-A98E-914C084D63FE}" type="presParOf" srcId="{D706F632-3637-4DF5-B1D0-4058EE9AC986}" destId="{B490B90D-3973-40F3-9BDD-A0D426AF8AD3}" srcOrd="1" destOrd="0" presId="urn:microsoft.com/office/officeart/2005/8/layout/list1"/>
    <dgm:cxn modelId="{2225EB14-C615-42A2-A4A7-534393C22EEA}" type="presParOf" srcId="{D706F632-3637-4DF5-B1D0-4058EE9AC986}" destId="{0C9D677E-1A70-4A6F-9257-5272C5186103}" srcOrd="2" destOrd="0" presId="urn:microsoft.com/office/officeart/2005/8/layout/list1"/>
    <dgm:cxn modelId="{F10E9B98-901C-4A23-B506-162EC04A80C0}" type="presParOf" srcId="{D706F632-3637-4DF5-B1D0-4058EE9AC986}" destId="{09C601B5-7558-4813-A314-586BECCB28FE}" srcOrd="3" destOrd="0" presId="urn:microsoft.com/office/officeart/2005/8/layout/list1"/>
    <dgm:cxn modelId="{AB3DB092-A505-4B42-9CEC-4D0090E2CF4C}" type="presParOf" srcId="{D706F632-3637-4DF5-B1D0-4058EE9AC986}" destId="{0EF87625-5CCA-4CA9-8CA5-4AAF73A84BD9}" srcOrd="4" destOrd="0" presId="urn:microsoft.com/office/officeart/2005/8/layout/list1"/>
    <dgm:cxn modelId="{6C8CC091-593D-496D-8CFA-8024E71C7C3B}" type="presParOf" srcId="{0EF87625-5CCA-4CA9-8CA5-4AAF73A84BD9}" destId="{C24EAF79-921D-4D41-B06A-1AB003EDCA83}" srcOrd="0" destOrd="0" presId="urn:microsoft.com/office/officeart/2005/8/layout/list1"/>
    <dgm:cxn modelId="{733DA4C2-7583-4D6D-A428-A933EFEEFE7D}" type="presParOf" srcId="{0EF87625-5CCA-4CA9-8CA5-4AAF73A84BD9}" destId="{2E025529-651B-4BBA-83D9-55FA41C0BF7C}" srcOrd="1" destOrd="0" presId="urn:microsoft.com/office/officeart/2005/8/layout/list1"/>
    <dgm:cxn modelId="{9B5CEBD9-5042-4A66-9E07-527C5313836C}" type="presParOf" srcId="{D706F632-3637-4DF5-B1D0-4058EE9AC986}" destId="{48A5E841-8171-4D3D-9171-A710E181517E}" srcOrd="5" destOrd="0" presId="urn:microsoft.com/office/officeart/2005/8/layout/list1"/>
    <dgm:cxn modelId="{0FE427B8-3948-4D4F-94CC-5F0DEE79DF39}" type="presParOf" srcId="{D706F632-3637-4DF5-B1D0-4058EE9AC986}" destId="{F345AE1F-33EA-4EC4-BF6A-4ACD4D225C2A}" srcOrd="6" destOrd="0" presId="urn:microsoft.com/office/officeart/2005/8/layout/list1"/>
    <dgm:cxn modelId="{ED786A0E-F72A-47D8-BC94-CB0BD1664095}" type="presParOf" srcId="{D706F632-3637-4DF5-B1D0-4058EE9AC986}" destId="{D7339CDC-064A-4C27-A7C8-B1A1CAECCB44}" srcOrd="7" destOrd="0" presId="urn:microsoft.com/office/officeart/2005/8/layout/list1"/>
    <dgm:cxn modelId="{FFCC55A0-FCD7-4071-A6BE-FFA31A15CE2F}" type="presParOf" srcId="{D706F632-3637-4DF5-B1D0-4058EE9AC986}" destId="{00472C5A-E2FE-42BF-A358-D69FE1CF027C}" srcOrd="8" destOrd="0" presId="urn:microsoft.com/office/officeart/2005/8/layout/list1"/>
    <dgm:cxn modelId="{35FC5F60-CD65-40FD-A19D-F5EA45155AAC}" type="presParOf" srcId="{00472C5A-E2FE-42BF-A358-D69FE1CF027C}" destId="{9FEBCA5F-526E-4DC0-9F4D-920DAC486A83}" srcOrd="0" destOrd="0" presId="urn:microsoft.com/office/officeart/2005/8/layout/list1"/>
    <dgm:cxn modelId="{6665F58B-8F0B-4583-8FAB-39B8D0AB0EB2}" type="presParOf" srcId="{00472C5A-E2FE-42BF-A358-D69FE1CF027C}" destId="{C564B94F-668C-4AEF-8A2F-9756AD969A59}" srcOrd="1" destOrd="0" presId="urn:microsoft.com/office/officeart/2005/8/layout/list1"/>
    <dgm:cxn modelId="{98A84FF9-0D40-4E72-99A2-4A413A4F4CCA}" type="presParOf" srcId="{D706F632-3637-4DF5-B1D0-4058EE9AC986}" destId="{86927B7C-2CD9-4D4E-9A49-CC7F6A282D6B}" srcOrd="9" destOrd="0" presId="urn:microsoft.com/office/officeart/2005/8/layout/list1"/>
    <dgm:cxn modelId="{13AB3B64-1C8B-439B-9C0F-B294779826D2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E1F27FB-0B27-44E6-80A5-B4528EFE655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とる０５</a:t>
          </a:r>
          <a:endParaRPr kumimoji="1" lang="ja-JP" altLang="en-US" dirty="0"/>
        </a:p>
      </dgm:t>
    </dgm:pt>
    <dgm:pt modelId="{A06B5FF9-FC1B-43A7-8B18-C07A5848717E}" type="parTrans" cxnId="{0903D509-1AD4-49F3-BD39-5CAFE400E533}">
      <dgm:prSet/>
      <dgm:spPr/>
    </dgm:pt>
    <dgm:pt modelId="{E4560AA0-7882-44ED-88F5-916EEBDA706D}" type="sibTrans" cxnId="{0903D509-1AD4-49F3-BD39-5CAFE400E533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03D509-1AD4-49F3-BD39-5CAFE400E533}" srcId="{28D65E16-7241-4C79-937B-8F593B5D3932}" destId="{5E1F27FB-0B27-44E6-80A5-B4528EFE6552}" srcOrd="0" destOrd="0" parTransId="{A06B5FF9-FC1B-43A7-8B18-C07A5848717E}" sibTransId="{E4560AA0-7882-44ED-88F5-916EEBDA706D}"/>
    <dgm:cxn modelId="{4F90EB1B-2332-43BE-A85A-4ABEC736AAE7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1ACF4EAA-E4A3-4ECA-80BE-8F044220E40D}" type="presOf" srcId="{5E1F27FB-0B27-44E6-80A5-B4528EFE6552}" destId="{0C9D677E-1A70-4A6F-9257-5272C5186103}" srcOrd="0" destOrd="0" presId="urn:microsoft.com/office/officeart/2005/8/layout/list1"/>
    <dgm:cxn modelId="{9CD4D1B0-AFC9-439E-803D-EAFB4B16A7E9}" type="presOf" srcId="{28D65E16-7241-4C79-937B-8F593B5D3932}" destId="{38D09DA1-0B2F-4FA2-AC90-DC4F4CE55FF3}" srcOrd="1" destOrd="0" presId="urn:microsoft.com/office/officeart/2005/8/layout/list1"/>
    <dgm:cxn modelId="{3CED9A39-55CE-4DF9-91A5-7D067C5B7838}" type="presOf" srcId="{DA3999D4-4BA8-4AFA-B8DA-19A72581C862}" destId="{9FEBCA5F-526E-4DC0-9F4D-920DAC486A83}" srcOrd="0" destOrd="0" presId="urn:microsoft.com/office/officeart/2005/8/layout/list1"/>
    <dgm:cxn modelId="{6BFBFAE7-D3B2-4F71-9E22-C59BBE169592}" type="presOf" srcId="{E90FA3DB-DAFD-4FEB-BA54-F234B865DBA0}" destId="{C24EAF79-921D-4D41-B06A-1AB003EDCA83}" srcOrd="0" destOrd="0" presId="urn:microsoft.com/office/officeart/2005/8/layout/list1"/>
    <dgm:cxn modelId="{D87212CE-68C5-4D8D-92E6-D9A31801664B}" type="presOf" srcId="{28D65E16-7241-4C79-937B-8F593B5D3932}" destId="{CEDD5AD0-A3FA-4D52-975E-E5D1D93FBAFB}" srcOrd="0" destOrd="0" presId="urn:microsoft.com/office/officeart/2005/8/layout/list1"/>
    <dgm:cxn modelId="{18D8557B-94BE-43A9-91AE-55278457E575}" type="presOf" srcId="{F1571FFA-FED8-4E40-845A-8F825874D46C}" destId="{D706F632-3637-4DF5-B1D0-4058EE9AC986}" srcOrd="0" destOrd="0" presId="urn:microsoft.com/office/officeart/2005/8/layout/list1"/>
    <dgm:cxn modelId="{153F760E-808C-472C-93C4-3EB253890AA5}" type="presOf" srcId="{DA3999D4-4BA8-4AFA-B8DA-19A72581C862}" destId="{C564B94F-668C-4AEF-8A2F-9756AD969A59}" srcOrd="1" destOrd="0" presId="urn:microsoft.com/office/officeart/2005/8/layout/list1"/>
    <dgm:cxn modelId="{ADB5C48D-4B6A-4CB8-9150-EFDB1F97E717}" type="presParOf" srcId="{D706F632-3637-4DF5-B1D0-4058EE9AC986}" destId="{621A0821-22A3-4B6E-A08D-668DC4BF1F90}" srcOrd="0" destOrd="0" presId="urn:microsoft.com/office/officeart/2005/8/layout/list1"/>
    <dgm:cxn modelId="{7922F7DA-0775-4457-9E2F-39267D670301}" type="presParOf" srcId="{621A0821-22A3-4B6E-A08D-668DC4BF1F90}" destId="{CEDD5AD0-A3FA-4D52-975E-E5D1D93FBAFB}" srcOrd="0" destOrd="0" presId="urn:microsoft.com/office/officeart/2005/8/layout/list1"/>
    <dgm:cxn modelId="{4E15DF9A-A8C7-4B70-8A6B-4B968A218F2F}" type="presParOf" srcId="{621A0821-22A3-4B6E-A08D-668DC4BF1F90}" destId="{38D09DA1-0B2F-4FA2-AC90-DC4F4CE55FF3}" srcOrd="1" destOrd="0" presId="urn:microsoft.com/office/officeart/2005/8/layout/list1"/>
    <dgm:cxn modelId="{35A88013-7C9C-4472-B45A-75F71A67A7BD}" type="presParOf" srcId="{D706F632-3637-4DF5-B1D0-4058EE9AC986}" destId="{B490B90D-3973-40F3-9BDD-A0D426AF8AD3}" srcOrd="1" destOrd="0" presId="urn:microsoft.com/office/officeart/2005/8/layout/list1"/>
    <dgm:cxn modelId="{6D394C13-6D24-455F-A20B-F0C4F9F0FEA9}" type="presParOf" srcId="{D706F632-3637-4DF5-B1D0-4058EE9AC986}" destId="{0C9D677E-1A70-4A6F-9257-5272C5186103}" srcOrd="2" destOrd="0" presId="urn:microsoft.com/office/officeart/2005/8/layout/list1"/>
    <dgm:cxn modelId="{7A871FF1-728E-4FD1-907E-E6CA05FAAA60}" type="presParOf" srcId="{D706F632-3637-4DF5-B1D0-4058EE9AC986}" destId="{09C601B5-7558-4813-A314-586BECCB28FE}" srcOrd="3" destOrd="0" presId="urn:microsoft.com/office/officeart/2005/8/layout/list1"/>
    <dgm:cxn modelId="{DE793E4A-21F8-4C16-94F1-E40220F9F70B}" type="presParOf" srcId="{D706F632-3637-4DF5-B1D0-4058EE9AC986}" destId="{0EF87625-5CCA-4CA9-8CA5-4AAF73A84BD9}" srcOrd="4" destOrd="0" presId="urn:microsoft.com/office/officeart/2005/8/layout/list1"/>
    <dgm:cxn modelId="{2BC9551C-6994-42DB-ADC1-5C22C6637A7E}" type="presParOf" srcId="{0EF87625-5CCA-4CA9-8CA5-4AAF73A84BD9}" destId="{C24EAF79-921D-4D41-B06A-1AB003EDCA83}" srcOrd="0" destOrd="0" presId="urn:microsoft.com/office/officeart/2005/8/layout/list1"/>
    <dgm:cxn modelId="{B9804EDA-5952-413C-9717-99F1E4D1F7D9}" type="presParOf" srcId="{0EF87625-5CCA-4CA9-8CA5-4AAF73A84BD9}" destId="{2E025529-651B-4BBA-83D9-55FA41C0BF7C}" srcOrd="1" destOrd="0" presId="urn:microsoft.com/office/officeart/2005/8/layout/list1"/>
    <dgm:cxn modelId="{30ABD624-5A0B-48C9-8B24-CAE035E6F3E3}" type="presParOf" srcId="{D706F632-3637-4DF5-B1D0-4058EE9AC986}" destId="{48A5E841-8171-4D3D-9171-A710E181517E}" srcOrd="5" destOrd="0" presId="urn:microsoft.com/office/officeart/2005/8/layout/list1"/>
    <dgm:cxn modelId="{99EF883F-A68E-4EAA-9F6C-772E547E2251}" type="presParOf" srcId="{D706F632-3637-4DF5-B1D0-4058EE9AC986}" destId="{F345AE1F-33EA-4EC4-BF6A-4ACD4D225C2A}" srcOrd="6" destOrd="0" presId="urn:microsoft.com/office/officeart/2005/8/layout/list1"/>
    <dgm:cxn modelId="{747D744A-E3B8-4F0D-AEFB-4CC38DB6797C}" type="presParOf" srcId="{D706F632-3637-4DF5-B1D0-4058EE9AC986}" destId="{D7339CDC-064A-4C27-A7C8-B1A1CAECCB44}" srcOrd="7" destOrd="0" presId="urn:microsoft.com/office/officeart/2005/8/layout/list1"/>
    <dgm:cxn modelId="{5236A520-1F2A-4CB1-AAA6-2EB0AE263425}" type="presParOf" srcId="{D706F632-3637-4DF5-B1D0-4058EE9AC986}" destId="{00472C5A-E2FE-42BF-A358-D69FE1CF027C}" srcOrd="8" destOrd="0" presId="urn:microsoft.com/office/officeart/2005/8/layout/list1"/>
    <dgm:cxn modelId="{0EF8E650-0546-4360-AE8A-C233CDFD5CDB}" type="presParOf" srcId="{00472C5A-E2FE-42BF-A358-D69FE1CF027C}" destId="{9FEBCA5F-526E-4DC0-9F4D-920DAC486A83}" srcOrd="0" destOrd="0" presId="urn:microsoft.com/office/officeart/2005/8/layout/list1"/>
    <dgm:cxn modelId="{D3E70F78-EA40-470B-9C2B-CBB5F7B501D6}" type="presParOf" srcId="{00472C5A-E2FE-42BF-A358-D69FE1CF027C}" destId="{C564B94F-668C-4AEF-8A2F-9756AD969A59}" srcOrd="1" destOrd="0" presId="urn:microsoft.com/office/officeart/2005/8/layout/list1"/>
    <dgm:cxn modelId="{AFAA1AC3-E35C-494F-BB0A-413DA008F487}" type="presParOf" srcId="{D706F632-3637-4DF5-B1D0-4058EE9AC986}" destId="{86927B7C-2CD9-4D4E-9A49-CC7F6A282D6B}" srcOrd="9" destOrd="0" presId="urn:microsoft.com/office/officeart/2005/8/layout/list1"/>
    <dgm:cxn modelId="{3500CB3B-8C0E-48AA-B978-466B6A9744AE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D5D1BA3-24EB-4ED8-8872-6CACC49DAD9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とる５０</a:t>
          </a:r>
          <a:endParaRPr kumimoji="1" lang="ja-JP" altLang="en-US" dirty="0"/>
        </a:p>
      </dgm:t>
    </dgm:pt>
    <dgm:pt modelId="{346CA2C8-12E1-4E06-88E4-CE738F26EDCD}" type="parTrans" cxnId="{1F9B5878-8FB6-4C02-A6E8-221A2F1A5E59}">
      <dgm:prSet/>
      <dgm:spPr/>
    </dgm:pt>
    <dgm:pt modelId="{4B34F53E-3C72-429F-8676-F4203D9EFB46}" type="sibTrans" cxnId="{1F9B5878-8FB6-4C02-A6E8-221A2F1A5E5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11F30143-F609-4F5E-8890-3E85DFF34A76}" type="presOf" srcId="{F1571FFA-FED8-4E40-845A-8F825874D46C}" destId="{D706F632-3637-4DF5-B1D0-4058EE9AC986}" srcOrd="0" destOrd="0" presId="urn:microsoft.com/office/officeart/2005/8/layout/list1"/>
    <dgm:cxn modelId="{5FC45E5A-ED80-459E-B9D2-A21155849559}" type="presOf" srcId="{E90FA3DB-DAFD-4FEB-BA54-F234B865DBA0}" destId="{2E025529-651B-4BBA-83D9-55FA41C0BF7C}" srcOrd="1" destOrd="0" presId="urn:microsoft.com/office/officeart/2005/8/layout/list1"/>
    <dgm:cxn modelId="{FE090CB3-40C4-49B4-9A2C-AA9332EC95DE}" type="presOf" srcId="{E90FA3DB-DAFD-4FEB-BA54-F234B865DBA0}" destId="{C24EAF79-921D-4D41-B06A-1AB003EDCA83}" srcOrd="0" destOrd="0" presId="urn:microsoft.com/office/officeart/2005/8/layout/list1"/>
    <dgm:cxn modelId="{43A1A50F-31BA-41EF-A24A-C8CD38798488}" type="presOf" srcId="{28D65E16-7241-4C79-937B-8F593B5D3932}" destId="{CEDD5AD0-A3FA-4D52-975E-E5D1D93FBAFB}" srcOrd="0" destOrd="0" presId="urn:microsoft.com/office/officeart/2005/8/layout/list1"/>
    <dgm:cxn modelId="{1F9B5878-8FB6-4C02-A6E8-221A2F1A5E59}" srcId="{28D65E16-7241-4C79-937B-8F593B5D3932}" destId="{FD5D1BA3-24EB-4ED8-8872-6CACC49DAD90}" srcOrd="0" destOrd="0" parTransId="{346CA2C8-12E1-4E06-88E4-CE738F26EDCD}" sibTransId="{4B34F53E-3C72-429F-8676-F4203D9EFB46}"/>
    <dgm:cxn modelId="{F5487880-B9D1-421B-8360-3BE24D410C0B}" type="presOf" srcId="{28D65E16-7241-4C79-937B-8F593B5D3932}" destId="{38D09DA1-0B2F-4FA2-AC90-DC4F4CE55FF3}" srcOrd="1" destOrd="0" presId="urn:microsoft.com/office/officeart/2005/8/layout/list1"/>
    <dgm:cxn modelId="{9D0F43E1-BADE-4604-9B0F-B38FC386A120}" type="presOf" srcId="{DA3999D4-4BA8-4AFA-B8DA-19A72581C862}" destId="{C564B94F-668C-4AEF-8A2F-9756AD969A59}" srcOrd="1" destOrd="0" presId="urn:microsoft.com/office/officeart/2005/8/layout/list1"/>
    <dgm:cxn modelId="{2DFD87AC-7C88-4C90-B242-176AED01C7B7}" type="presOf" srcId="{FD5D1BA3-24EB-4ED8-8872-6CACC49DAD90}" destId="{0C9D677E-1A70-4A6F-9257-5272C5186103}" srcOrd="0" destOrd="0" presId="urn:microsoft.com/office/officeart/2005/8/layout/list1"/>
    <dgm:cxn modelId="{4C287C3A-D29F-4434-986F-BDE442D9FB7F}" type="presOf" srcId="{DA3999D4-4BA8-4AFA-B8DA-19A72581C862}" destId="{9FEBCA5F-526E-4DC0-9F4D-920DAC486A83}" srcOrd="0" destOrd="0" presId="urn:microsoft.com/office/officeart/2005/8/layout/list1"/>
    <dgm:cxn modelId="{F76DFBEC-1CDF-423E-9307-3B14D3EC4A37}" type="presParOf" srcId="{D706F632-3637-4DF5-B1D0-4058EE9AC986}" destId="{621A0821-22A3-4B6E-A08D-668DC4BF1F90}" srcOrd="0" destOrd="0" presId="urn:microsoft.com/office/officeart/2005/8/layout/list1"/>
    <dgm:cxn modelId="{9150AB83-E351-421A-943C-6714501B9C7E}" type="presParOf" srcId="{621A0821-22A3-4B6E-A08D-668DC4BF1F90}" destId="{CEDD5AD0-A3FA-4D52-975E-E5D1D93FBAFB}" srcOrd="0" destOrd="0" presId="urn:microsoft.com/office/officeart/2005/8/layout/list1"/>
    <dgm:cxn modelId="{F6740C5D-3463-4D93-8918-1FC45342EF88}" type="presParOf" srcId="{621A0821-22A3-4B6E-A08D-668DC4BF1F90}" destId="{38D09DA1-0B2F-4FA2-AC90-DC4F4CE55FF3}" srcOrd="1" destOrd="0" presId="urn:microsoft.com/office/officeart/2005/8/layout/list1"/>
    <dgm:cxn modelId="{566C6EFB-F385-4AE7-9E46-B1305A47A106}" type="presParOf" srcId="{D706F632-3637-4DF5-B1D0-4058EE9AC986}" destId="{B490B90D-3973-40F3-9BDD-A0D426AF8AD3}" srcOrd="1" destOrd="0" presId="urn:microsoft.com/office/officeart/2005/8/layout/list1"/>
    <dgm:cxn modelId="{3F0B01C6-DFFE-49CE-8AE9-610E5B454D61}" type="presParOf" srcId="{D706F632-3637-4DF5-B1D0-4058EE9AC986}" destId="{0C9D677E-1A70-4A6F-9257-5272C5186103}" srcOrd="2" destOrd="0" presId="urn:microsoft.com/office/officeart/2005/8/layout/list1"/>
    <dgm:cxn modelId="{5BCC2F74-8F15-4F8A-B3AC-68479B3AA16F}" type="presParOf" srcId="{D706F632-3637-4DF5-B1D0-4058EE9AC986}" destId="{09C601B5-7558-4813-A314-586BECCB28FE}" srcOrd="3" destOrd="0" presId="urn:microsoft.com/office/officeart/2005/8/layout/list1"/>
    <dgm:cxn modelId="{A5DF9906-0D97-4380-BF1A-D31C00D3876D}" type="presParOf" srcId="{D706F632-3637-4DF5-B1D0-4058EE9AC986}" destId="{0EF87625-5CCA-4CA9-8CA5-4AAF73A84BD9}" srcOrd="4" destOrd="0" presId="urn:microsoft.com/office/officeart/2005/8/layout/list1"/>
    <dgm:cxn modelId="{29E2EAB3-3D69-4F2F-8335-6A8BAF133A74}" type="presParOf" srcId="{0EF87625-5CCA-4CA9-8CA5-4AAF73A84BD9}" destId="{C24EAF79-921D-4D41-B06A-1AB003EDCA83}" srcOrd="0" destOrd="0" presId="urn:microsoft.com/office/officeart/2005/8/layout/list1"/>
    <dgm:cxn modelId="{A4FE772F-ACDE-435C-AC1C-DBB43A1BFC64}" type="presParOf" srcId="{0EF87625-5CCA-4CA9-8CA5-4AAF73A84BD9}" destId="{2E025529-651B-4BBA-83D9-55FA41C0BF7C}" srcOrd="1" destOrd="0" presId="urn:microsoft.com/office/officeart/2005/8/layout/list1"/>
    <dgm:cxn modelId="{22CAE23D-152C-4653-9816-1C7E1F6CA998}" type="presParOf" srcId="{D706F632-3637-4DF5-B1D0-4058EE9AC986}" destId="{48A5E841-8171-4D3D-9171-A710E181517E}" srcOrd="5" destOrd="0" presId="urn:microsoft.com/office/officeart/2005/8/layout/list1"/>
    <dgm:cxn modelId="{97C5BDF9-EB0D-451B-866E-65F220ABB18C}" type="presParOf" srcId="{D706F632-3637-4DF5-B1D0-4058EE9AC986}" destId="{F345AE1F-33EA-4EC4-BF6A-4ACD4D225C2A}" srcOrd="6" destOrd="0" presId="urn:microsoft.com/office/officeart/2005/8/layout/list1"/>
    <dgm:cxn modelId="{0FE1F164-2496-483C-816A-7DF965076C59}" type="presParOf" srcId="{D706F632-3637-4DF5-B1D0-4058EE9AC986}" destId="{D7339CDC-064A-4C27-A7C8-B1A1CAECCB44}" srcOrd="7" destOrd="0" presId="urn:microsoft.com/office/officeart/2005/8/layout/list1"/>
    <dgm:cxn modelId="{477625B1-C3BA-4BD1-A344-4C060F367698}" type="presParOf" srcId="{D706F632-3637-4DF5-B1D0-4058EE9AC986}" destId="{00472C5A-E2FE-42BF-A358-D69FE1CF027C}" srcOrd="8" destOrd="0" presId="urn:microsoft.com/office/officeart/2005/8/layout/list1"/>
    <dgm:cxn modelId="{4BD863AF-1847-453F-B9B6-B6EDB808D3C6}" type="presParOf" srcId="{00472C5A-E2FE-42BF-A358-D69FE1CF027C}" destId="{9FEBCA5F-526E-4DC0-9F4D-920DAC486A83}" srcOrd="0" destOrd="0" presId="urn:microsoft.com/office/officeart/2005/8/layout/list1"/>
    <dgm:cxn modelId="{3B4EE164-2462-4369-BB72-198A9FB52D59}" type="presParOf" srcId="{00472C5A-E2FE-42BF-A358-D69FE1CF027C}" destId="{C564B94F-668C-4AEF-8A2F-9756AD969A59}" srcOrd="1" destOrd="0" presId="urn:microsoft.com/office/officeart/2005/8/layout/list1"/>
    <dgm:cxn modelId="{45FD0318-D026-4D74-A689-B46F68FD08DC}" type="presParOf" srcId="{D706F632-3637-4DF5-B1D0-4058EE9AC986}" destId="{86927B7C-2CD9-4D4E-9A49-CC7F6A282D6B}" srcOrd="9" destOrd="0" presId="urn:microsoft.com/office/officeart/2005/8/layout/list1"/>
    <dgm:cxn modelId="{0F3FB662-311A-4F41-9921-04AC60D7645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B965893-5ABC-4163-891E-1DADC17E329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とる５１</a:t>
          </a:r>
          <a:endParaRPr kumimoji="1" lang="ja-JP" altLang="en-US" dirty="0"/>
        </a:p>
      </dgm:t>
    </dgm:pt>
    <dgm:pt modelId="{3FA448A4-DEA1-4A48-B0BB-6F08F1ACBC61}" type="parTrans" cxnId="{142EA669-71B1-46CC-8A31-69A10EF32423}">
      <dgm:prSet/>
      <dgm:spPr/>
    </dgm:pt>
    <dgm:pt modelId="{F61D9B17-0CCC-4BC0-94F2-279EA8CA9481}" type="sibTrans" cxnId="{142EA669-71B1-46CC-8A31-69A10EF32423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2EA669-71B1-46CC-8A31-69A10EF32423}" srcId="{28D65E16-7241-4C79-937B-8F593B5D3932}" destId="{5B965893-5ABC-4163-891E-1DADC17E329F}" srcOrd="0" destOrd="0" parTransId="{3FA448A4-DEA1-4A48-B0BB-6F08F1ACBC61}" sibTransId="{F61D9B17-0CCC-4BC0-94F2-279EA8CA9481}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73E30D1-F585-4D91-A0ED-0B679CC2F685}" type="presOf" srcId="{28D65E16-7241-4C79-937B-8F593B5D3932}" destId="{38D09DA1-0B2F-4FA2-AC90-DC4F4CE55FF3}" srcOrd="1" destOrd="0" presId="urn:microsoft.com/office/officeart/2005/8/layout/list1"/>
    <dgm:cxn modelId="{9F4BF75F-2D90-4466-A019-4D402DA9F65F}" type="presOf" srcId="{DA3999D4-4BA8-4AFA-B8DA-19A72581C862}" destId="{9FEBCA5F-526E-4DC0-9F4D-920DAC486A83}" srcOrd="0" destOrd="0" presId="urn:microsoft.com/office/officeart/2005/8/layout/list1"/>
    <dgm:cxn modelId="{501B9412-DD27-462B-87A7-BB1D06E23460}" type="presOf" srcId="{5B965893-5ABC-4163-891E-1DADC17E329F}" destId="{0C9D677E-1A70-4A6F-9257-5272C5186103}" srcOrd="0" destOrd="0" presId="urn:microsoft.com/office/officeart/2005/8/layout/list1"/>
    <dgm:cxn modelId="{757AE72C-9FA3-441C-A586-118DCDEE020E}" type="presOf" srcId="{E90FA3DB-DAFD-4FEB-BA54-F234B865DBA0}" destId="{C24EAF79-921D-4D41-B06A-1AB003EDCA83}" srcOrd="0" destOrd="0" presId="urn:microsoft.com/office/officeart/2005/8/layout/list1"/>
    <dgm:cxn modelId="{5ED00A5B-9750-4E41-8F8D-B2E33C5733B0}" type="presOf" srcId="{F1571FFA-FED8-4E40-845A-8F825874D46C}" destId="{D706F632-3637-4DF5-B1D0-4058EE9AC986}" srcOrd="0" destOrd="0" presId="urn:microsoft.com/office/officeart/2005/8/layout/list1"/>
    <dgm:cxn modelId="{765F8B03-5903-4A6A-9097-6C7FD3BF9C6C}" type="presOf" srcId="{E90FA3DB-DAFD-4FEB-BA54-F234B865DBA0}" destId="{2E025529-651B-4BBA-83D9-55FA41C0BF7C}" srcOrd="1" destOrd="0" presId="urn:microsoft.com/office/officeart/2005/8/layout/list1"/>
    <dgm:cxn modelId="{4D11DE2D-53C8-4A96-A4BE-75C6D6A5430B}" type="presOf" srcId="{DA3999D4-4BA8-4AFA-B8DA-19A72581C862}" destId="{C564B94F-668C-4AEF-8A2F-9756AD969A59}" srcOrd="1" destOrd="0" presId="urn:microsoft.com/office/officeart/2005/8/layout/list1"/>
    <dgm:cxn modelId="{DBA01E9A-FE6D-4C27-9272-0F0D386B58B4}" type="presOf" srcId="{28D65E16-7241-4C79-937B-8F593B5D3932}" destId="{CEDD5AD0-A3FA-4D52-975E-E5D1D93FBAFB}" srcOrd="0" destOrd="0" presId="urn:microsoft.com/office/officeart/2005/8/layout/list1"/>
    <dgm:cxn modelId="{496AD167-5A65-4C0C-A0C3-119565A5D95F}" type="presParOf" srcId="{D706F632-3637-4DF5-B1D0-4058EE9AC986}" destId="{621A0821-22A3-4B6E-A08D-668DC4BF1F90}" srcOrd="0" destOrd="0" presId="urn:microsoft.com/office/officeart/2005/8/layout/list1"/>
    <dgm:cxn modelId="{587083F2-51A9-42B0-99A7-3CEB27376210}" type="presParOf" srcId="{621A0821-22A3-4B6E-A08D-668DC4BF1F90}" destId="{CEDD5AD0-A3FA-4D52-975E-E5D1D93FBAFB}" srcOrd="0" destOrd="0" presId="urn:microsoft.com/office/officeart/2005/8/layout/list1"/>
    <dgm:cxn modelId="{4EF73C2F-2B51-4E34-92E2-1159C1E3540C}" type="presParOf" srcId="{621A0821-22A3-4B6E-A08D-668DC4BF1F90}" destId="{38D09DA1-0B2F-4FA2-AC90-DC4F4CE55FF3}" srcOrd="1" destOrd="0" presId="urn:microsoft.com/office/officeart/2005/8/layout/list1"/>
    <dgm:cxn modelId="{99B9E979-D954-4266-950E-6BF9C8D5F717}" type="presParOf" srcId="{D706F632-3637-4DF5-B1D0-4058EE9AC986}" destId="{B490B90D-3973-40F3-9BDD-A0D426AF8AD3}" srcOrd="1" destOrd="0" presId="urn:microsoft.com/office/officeart/2005/8/layout/list1"/>
    <dgm:cxn modelId="{DF7947E2-9983-47ED-AE01-869AA7C95A2D}" type="presParOf" srcId="{D706F632-3637-4DF5-B1D0-4058EE9AC986}" destId="{0C9D677E-1A70-4A6F-9257-5272C5186103}" srcOrd="2" destOrd="0" presId="urn:microsoft.com/office/officeart/2005/8/layout/list1"/>
    <dgm:cxn modelId="{AB70EEA0-AEA9-4D5B-AEB7-EBE6A4F889BB}" type="presParOf" srcId="{D706F632-3637-4DF5-B1D0-4058EE9AC986}" destId="{09C601B5-7558-4813-A314-586BECCB28FE}" srcOrd="3" destOrd="0" presId="urn:microsoft.com/office/officeart/2005/8/layout/list1"/>
    <dgm:cxn modelId="{B3B740C0-9CCF-48FD-B1AD-9872DD215056}" type="presParOf" srcId="{D706F632-3637-4DF5-B1D0-4058EE9AC986}" destId="{0EF87625-5CCA-4CA9-8CA5-4AAF73A84BD9}" srcOrd="4" destOrd="0" presId="urn:microsoft.com/office/officeart/2005/8/layout/list1"/>
    <dgm:cxn modelId="{AF5549F2-8BE4-464C-98BC-88B282410579}" type="presParOf" srcId="{0EF87625-5CCA-4CA9-8CA5-4AAF73A84BD9}" destId="{C24EAF79-921D-4D41-B06A-1AB003EDCA83}" srcOrd="0" destOrd="0" presId="urn:microsoft.com/office/officeart/2005/8/layout/list1"/>
    <dgm:cxn modelId="{EE4D534A-F4AE-4B6F-8631-378132ECC6F8}" type="presParOf" srcId="{0EF87625-5CCA-4CA9-8CA5-4AAF73A84BD9}" destId="{2E025529-651B-4BBA-83D9-55FA41C0BF7C}" srcOrd="1" destOrd="0" presId="urn:microsoft.com/office/officeart/2005/8/layout/list1"/>
    <dgm:cxn modelId="{B176DBDE-493E-4D5C-B927-94013366C0E6}" type="presParOf" srcId="{D706F632-3637-4DF5-B1D0-4058EE9AC986}" destId="{48A5E841-8171-4D3D-9171-A710E181517E}" srcOrd="5" destOrd="0" presId="urn:microsoft.com/office/officeart/2005/8/layout/list1"/>
    <dgm:cxn modelId="{215147B5-CD23-42BF-AD9E-2D18A34C99CD}" type="presParOf" srcId="{D706F632-3637-4DF5-B1D0-4058EE9AC986}" destId="{F345AE1F-33EA-4EC4-BF6A-4ACD4D225C2A}" srcOrd="6" destOrd="0" presId="urn:microsoft.com/office/officeart/2005/8/layout/list1"/>
    <dgm:cxn modelId="{6CEC84F2-E89C-4687-8CBA-2DAA362A3B45}" type="presParOf" srcId="{D706F632-3637-4DF5-B1D0-4058EE9AC986}" destId="{D7339CDC-064A-4C27-A7C8-B1A1CAECCB44}" srcOrd="7" destOrd="0" presId="urn:microsoft.com/office/officeart/2005/8/layout/list1"/>
    <dgm:cxn modelId="{740F058F-E8B0-4CD0-AFB0-711DE992AD51}" type="presParOf" srcId="{D706F632-3637-4DF5-B1D0-4058EE9AC986}" destId="{00472C5A-E2FE-42BF-A358-D69FE1CF027C}" srcOrd="8" destOrd="0" presId="urn:microsoft.com/office/officeart/2005/8/layout/list1"/>
    <dgm:cxn modelId="{F09E82DE-0C20-4AC9-825F-7E713238D1B4}" type="presParOf" srcId="{00472C5A-E2FE-42BF-A358-D69FE1CF027C}" destId="{9FEBCA5F-526E-4DC0-9F4D-920DAC486A83}" srcOrd="0" destOrd="0" presId="urn:microsoft.com/office/officeart/2005/8/layout/list1"/>
    <dgm:cxn modelId="{D8EFF0F3-8E34-4F15-9F93-45C53E9D8080}" type="presParOf" srcId="{00472C5A-E2FE-42BF-A358-D69FE1CF027C}" destId="{C564B94F-668C-4AEF-8A2F-9756AD969A59}" srcOrd="1" destOrd="0" presId="urn:microsoft.com/office/officeart/2005/8/layout/list1"/>
    <dgm:cxn modelId="{C35B48A4-57DD-4423-91A4-401D8E7D2F02}" type="presParOf" srcId="{D706F632-3637-4DF5-B1D0-4058EE9AC986}" destId="{86927B7C-2CD9-4D4E-9A49-CC7F6A282D6B}" srcOrd="9" destOrd="0" presId="urn:microsoft.com/office/officeart/2005/8/layout/list1"/>
    <dgm:cxn modelId="{BBB4E22C-27B6-4F2C-9283-BB0A52EA5C90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A1EADAD9-9C05-43D2-B684-950A69B5065D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とる５２</a:t>
          </a:r>
          <a:endParaRPr kumimoji="1" lang="ja-JP" altLang="en-US" dirty="0"/>
        </a:p>
      </dgm:t>
    </dgm:pt>
    <dgm:pt modelId="{C6857C65-35ED-4C70-BF41-C468E5870BF4}" type="parTrans" cxnId="{47E47593-0E95-43EA-AD2A-6F5B5126128C}">
      <dgm:prSet/>
      <dgm:spPr/>
    </dgm:pt>
    <dgm:pt modelId="{8B7D0CB4-161A-45BE-BBF4-2D1AB22C1274}" type="sibTrans" cxnId="{47E47593-0E95-43EA-AD2A-6F5B5126128C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43B2714-B287-4079-9C56-5C83212374CE}" type="presOf" srcId="{A1EADAD9-9C05-43D2-B684-950A69B5065D}" destId="{0C9D677E-1A70-4A6F-9257-5272C5186103}" srcOrd="0" destOrd="0" presId="urn:microsoft.com/office/officeart/2005/8/layout/list1"/>
    <dgm:cxn modelId="{BCC7DA63-58F7-4905-B26E-0C554557FFE6}" type="presOf" srcId="{28D65E16-7241-4C79-937B-8F593B5D3932}" destId="{CEDD5AD0-A3FA-4D52-975E-E5D1D93FBAFB}" srcOrd="0" destOrd="0" presId="urn:microsoft.com/office/officeart/2005/8/layout/list1"/>
    <dgm:cxn modelId="{723CAAB4-D14B-462B-A405-8ACE4B98C88E}" type="presOf" srcId="{28D65E16-7241-4C79-937B-8F593B5D3932}" destId="{38D09DA1-0B2F-4FA2-AC90-DC4F4CE55FF3}" srcOrd="1" destOrd="0" presId="urn:microsoft.com/office/officeart/2005/8/layout/list1"/>
    <dgm:cxn modelId="{B6B5AF67-58F1-4001-AA8C-36677CF1D815}" type="presOf" srcId="{E90FA3DB-DAFD-4FEB-BA54-F234B865DBA0}" destId="{2E025529-651B-4BBA-83D9-55FA41C0BF7C}" srcOrd="1" destOrd="0" presId="urn:microsoft.com/office/officeart/2005/8/layout/list1"/>
    <dgm:cxn modelId="{33948B00-002E-4409-98BE-79A5937534CD}" type="presOf" srcId="{DA3999D4-4BA8-4AFA-B8DA-19A72581C862}" destId="{C564B94F-668C-4AEF-8A2F-9756AD969A59}" srcOrd="1" destOrd="0" presId="urn:microsoft.com/office/officeart/2005/8/layout/list1"/>
    <dgm:cxn modelId="{8182BAD0-9E8D-4EC5-9311-D286CA487AF8}" type="presOf" srcId="{E90FA3DB-DAFD-4FEB-BA54-F234B865DBA0}" destId="{C24EAF79-921D-4D41-B06A-1AB003EDCA83}" srcOrd="0" destOrd="0" presId="urn:microsoft.com/office/officeart/2005/8/layout/list1"/>
    <dgm:cxn modelId="{47E47593-0E95-43EA-AD2A-6F5B5126128C}" srcId="{28D65E16-7241-4C79-937B-8F593B5D3932}" destId="{A1EADAD9-9C05-43D2-B684-950A69B5065D}" srcOrd="0" destOrd="0" parTransId="{C6857C65-35ED-4C70-BF41-C468E5870BF4}" sibTransId="{8B7D0CB4-161A-45BE-BBF4-2D1AB22C1274}"/>
    <dgm:cxn modelId="{B289ADD2-5606-45F8-8EFF-B5514A36C82E}" type="presOf" srcId="{F1571FFA-FED8-4E40-845A-8F825874D46C}" destId="{D706F632-3637-4DF5-B1D0-4058EE9AC986}" srcOrd="0" destOrd="0" presId="urn:microsoft.com/office/officeart/2005/8/layout/list1"/>
    <dgm:cxn modelId="{41769A84-284D-43D9-A1FC-D2E1BCA51DC1}" type="presOf" srcId="{DA3999D4-4BA8-4AFA-B8DA-19A72581C862}" destId="{9FEBCA5F-526E-4DC0-9F4D-920DAC486A83}" srcOrd="0" destOrd="0" presId="urn:microsoft.com/office/officeart/2005/8/layout/list1"/>
    <dgm:cxn modelId="{12FDA67A-39F2-4AF7-82C8-25690AA6CEFC}" type="presParOf" srcId="{D706F632-3637-4DF5-B1D0-4058EE9AC986}" destId="{621A0821-22A3-4B6E-A08D-668DC4BF1F90}" srcOrd="0" destOrd="0" presId="urn:microsoft.com/office/officeart/2005/8/layout/list1"/>
    <dgm:cxn modelId="{0C8513DA-07BF-43E1-8723-18A0272C4B65}" type="presParOf" srcId="{621A0821-22A3-4B6E-A08D-668DC4BF1F90}" destId="{CEDD5AD0-A3FA-4D52-975E-E5D1D93FBAFB}" srcOrd="0" destOrd="0" presId="urn:microsoft.com/office/officeart/2005/8/layout/list1"/>
    <dgm:cxn modelId="{FD9BA780-AA94-4988-8B05-BCE18BE1189F}" type="presParOf" srcId="{621A0821-22A3-4B6E-A08D-668DC4BF1F90}" destId="{38D09DA1-0B2F-4FA2-AC90-DC4F4CE55FF3}" srcOrd="1" destOrd="0" presId="urn:microsoft.com/office/officeart/2005/8/layout/list1"/>
    <dgm:cxn modelId="{BA1300F0-F820-415B-A3EA-3DE87AB585FD}" type="presParOf" srcId="{D706F632-3637-4DF5-B1D0-4058EE9AC986}" destId="{B490B90D-3973-40F3-9BDD-A0D426AF8AD3}" srcOrd="1" destOrd="0" presId="urn:microsoft.com/office/officeart/2005/8/layout/list1"/>
    <dgm:cxn modelId="{103A9068-EE82-4558-9384-D11F3487354B}" type="presParOf" srcId="{D706F632-3637-4DF5-B1D0-4058EE9AC986}" destId="{0C9D677E-1A70-4A6F-9257-5272C5186103}" srcOrd="2" destOrd="0" presId="urn:microsoft.com/office/officeart/2005/8/layout/list1"/>
    <dgm:cxn modelId="{531E3410-0726-4135-95E3-938ACF3D2A91}" type="presParOf" srcId="{D706F632-3637-4DF5-B1D0-4058EE9AC986}" destId="{09C601B5-7558-4813-A314-586BECCB28FE}" srcOrd="3" destOrd="0" presId="urn:microsoft.com/office/officeart/2005/8/layout/list1"/>
    <dgm:cxn modelId="{0664F27D-D6DC-4E68-879D-748BB144B1BC}" type="presParOf" srcId="{D706F632-3637-4DF5-B1D0-4058EE9AC986}" destId="{0EF87625-5CCA-4CA9-8CA5-4AAF73A84BD9}" srcOrd="4" destOrd="0" presId="urn:microsoft.com/office/officeart/2005/8/layout/list1"/>
    <dgm:cxn modelId="{07CFC55B-620A-45A5-8CF0-7BB180ABCEF7}" type="presParOf" srcId="{0EF87625-5CCA-4CA9-8CA5-4AAF73A84BD9}" destId="{C24EAF79-921D-4D41-B06A-1AB003EDCA83}" srcOrd="0" destOrd="0" presId="urn:microsoft.com/office/officeart/2005/8/layout/list1"/>
    <dgm:cxn modelId="{67FBC234-0ABA-4F56-90D0-080560F112B6}" type="presParOf" srcId="{0EF87625-5CCA-4CA9-8CA5-4AAF73A84BD9}" destId="{2E025529-651B-4BBA-83D9-55FA41C0BF7C}" srcOrd="1" destOrd="0" presId="urn:microsoft.com/office/officeart/2005/8/layout/list1"/>
    <dgm:cxn modelId="{44C6CB5C-032B-4939-B4F0-A4F022EC2FA7}" type="presParOf" srcId="{D706F632-3637-4DF5-B1D0-4058EE9AC986}" destId="{48A5E841-8171-4D3D-9171-A710E181517E}" srcOrd="5" destOrd="0" presId="urn:microsoft.com/office/officeart/2005/8/layout/list1"/>
    <dgm:cxn modelId="{E09BA0DE-67C0-4409-84DC-9E6BE474616C}" type="presParOf" srcId="{D706F632-3637-4DF5-B1D0-4058EE9AC986}" destId="{F345AE1F-33EA-4EC4-BF6A-4ACD4D225C2A}" srcOrd="6" destOrd="0" presId="urn:microsoft.com/office/officeart/2005/8/layout/list1"/>
    <dgm:cxn modelId="{6D282A8F-A611-4249-AFCF-D265F7BD9A0A}" type="presParOf" srcId="{D706F632-3637-4DF5-B1D0-4058EE9AC986}" destId="{D7339CDC-064A-4C27-A7C8-B1A1CAECCB44}" srcOrd="7" destOrd="0" presId="urn:microsoft.com/office/officeart/2005/8/layout/list1"/>
    <dgm:cxn modelId="{BA6D4431-3ACD-40BF-BFBE-004F1C6C9993}" type="presParOf" srcId="{D706F632-3637-4DF5-B1D0-4058EE9AC986}" destId="{00472C5A-E2FE-42BF-A358-D69FE1CF027C}" srcOrd="8" destOrd="0" presId="urn:microsoft.com/office/officeart/2005/8/layout/list1"/>
    <dgm:cxn modelId="{5F3ACB9A-A46F-4883-94FD-DB77BCD6ABD9}" type="presParOf" srcId="{00472C5A-E2FE-42BF-A358-D69FE1CF027C}" destId="{9FEBCA5F-526E-4DC0-9F4D-920DAC486A83}" srcOrd="0" destOrd="0" presId="urn:microsoft.com/office/officeart/2005/8/layout/list1"/>
    <dgm:cxn modelId="{DB37E57D-DE4B-4D42-B9EB-FE6693330DFD}" type="presParOf" srcId="{00472C5A-E2FE-42BF-A358-D69FE1CF027C}" destId="{C564B94F-668C-4AEF-8A2F-9756AD969A59}" srcOrd="1" destOrd="0" presId="urn:microsoft.com/office/officeart/2005/8/layout/list1"/>
    <dgm:cxn modelId="{6365253F-D8CF-4E33-9692-195D1CB3B33D}" type="presParOf" srcId="{D706F632-3637-4DF5-B1D0-4058EE9AC986}" destId="{86927B7C-2CD9-4D4E-9A49-CC7F6A282D6B}" srcOrd="9" destOrd="0" presId="urn:microsoft.com/office/officeart/2005/8/layout/list1"/>
    <dgm:cxn modelId="{5C5C3427-6D84-43CA-9E0B-51F34D037EB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33D83D02-D975-404C-BB0D-268D2F201D4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とる５３</a:t>
          </a:r>
          <a:endParaRPr kumimoji="1" lang="ja-JP" altLang="en-US" dirty="0"/>
        </a:p>
      </dgm:t>
    </dgm:pt>
    <dgm:pt modelId="{2FD55C16-51E3-4789-879A-F61721D883EF}" type="parTrans" cxnId="{CE0589EC-B99C-49E8-8103-2DD461A7C2AF}">
      <dgm:prSet/>
      <dgm:spPr/>
    </dgm:pt>
    <dgm:pt modelId="{77DAC6E4-4764-4914-9944-7F961E6346BC}" type="sibTrans" cxnId="{CE0589EC-B99C-49E8-8103-2DD461A7C2AF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37C5E31F-318A-4C7B-8B7B-BBCEF9FB50D4}" type="presOf" srcId="{28D65E16-7241-4C79-937B-8F593B5D3932}" destId="{CEDD5AD0-A3FA-4D52-975E-E5D1D93FBAFB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0A7F16A7-4567-4DC7-ACC2-7FA2E5E20355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D9691A1-4B13-40B9-B260-AAE81C118BA0}" type="presOf" srcId="{DA3999D4-4BA8-4AFA-B8DA-19A72581C862}" destId="{C564B94F-668C-4AEF-8A2F-9756AD969A59}" srcOrd="1" destOrd="0" presId="urn:microsoft.com/office/officeart/2005/8/layout/list1"/>
    <dgm:cxn modelId="{8FC772DA-E784-4473-8327-9FEF6840E660}" type="presOf" srcId="{33D83D02-D975-404C-BB0D-268D2F201D4F}" destId="{0C9D677E-1A70-4A6F-9257-5272C5186103}" srcOrd="0" destOrd="0" presId="urn:microsoft.com/office/officeart/2005/8/layout/list1"/>
    <dgm:cxn modelId="{338931B2-8E3D-4E81-8343-94B941EEDB79}" type="presOf" srcId="{28D65E16-7241-4C79-937B-8F593B5D3932}" destId="{38D09DA1-0B2F-4FA2-AC90-DC4F4CE55FF3}" srcOrd="1" destOrd="0" presId="urn:microsoft.com/office/officeart/2005/8/layout/list1"/>
    <dgm:cxn modelId="{D01B687E-E526-4858-B907-23950ACA4DFA}" type="presOf" srcId="{E90FA3DB-DAFD-4FEB-BA54-F234B865DBA0}" destId="{2E025529-651B-4BBA-83D9-55FA41C0BF7C}" srcOrd="1" destOrd="0" presId="urn:microsoft.com/office/officeart/2005/8/layout/list1"/>
    <dgm:cxn modelId="{88C63BD7-5C77-4237-A19B-AE646B376B16}" type="presOf" srcId="{DA3999D4-4BA8-4AFA-B8DA-19A72581C862}" destId="{9FEBCA5F-526E-4DC0-9F4D-920DAC486A83}" srcOrd="0" destOrd="0" presId="urn:microsoft.com/office/officeart/2005/8/layout/list1"/>
    <dgm:cxn modelId="{A5AACCC8-A599-4EA9-A076-7566E827B90B}" type="presOf" srcId="{E90FA3DB-DAFD-4FEB-BA54-F234B865DBA0}" destId="{C24EAF79-921D-4D41-B06A-1AB003EDCA83}" srcOrd="0" destOrd="0" presId="urn:microsoft.com/office/officeart/2005/8/layout/list1"/>
    <dgm:cxn modelId="{CE0589EC-B99C-49E8-8103-2DD461A7C2AF}" srcId="{28D65E16-7241-4C79-937B-8F593B5D3932}" destId="{33D83D02-D975-404C-BB0D-268D2F201D4F}" srcOrd="0" destOrd="0" parTransId="{2FD55C16-51E3-4789-879A-F61721D883EF}" sibTransId="{77DAC6E4-4764-4914-9944-7F961E6346BC}"/>
    <dgm:cxn modelId="{B38D0FBD-7D09-47C9-9DDA-6D20286029E8}" type="presParOf" srcId="{D706F632-3637-4DF5-B1D0-4058EE9AC986}" destId="{621A0821-22A3-4B6E-A08D-668DC4BF1F90}" srcOrd="0" destOrd="0" presId="urn:microsoft.com/office/officeart/2005/8/layout/list1"/>
    <dgm:cxn modelId="{9502ED23-225E-4F3B-B31D-51CCD913764E}" type="presParOf" srcId="{621A0821-22A3-4B6E-A08D-668DC4BF1F90}" destId="{CEDD5AD0-A3FA-4D52-975E-E5D1D93FBAFB}" srcOrd="0" destOrd="0" presId="urn:microsoft.com/office/officeart/2005/8/layout/list1"/>
    <dgm:cxn modelId="{62961D53-6972-4BD4-870A-606458F4C9F5}" type="presParOf" srcId="{621A0821-22A3-4B6E-A08D-668DC4BF1F90}" destId="{38D09DA1-0B2F-4FA2-AC90-DC4F4CE55FF3}" srcOrd="1" destOrd="0" presId="urn:microsoft.com/office/officeart/2005/8/layout/list1"/>
    <dgm:cxn modelId="{7103C634-0793-4479-9A56-4A22453973C1}" type="presParOf" srcId="{D706F632-3637-4DF5-B1D0-4058EE9AC986}" destId="{B490B90D-3973-40F3-9BDD-A0D426AF8AD3}" srcOrd="1" destOrd="0" presId="urn:microsoft.com/office/officeart/2005/8/layout/list1"/>
    <dgm:cxn modelId="{45A5E94F-9A91-4F06-BD58-A63FA7920604}" type="presParOf" srcId="{D706F632-3637-4DF5-B1D0-4058EE9AC986}" destId="{0C9D677E-1A70-4A6F-9257-5272C5186103}" srcOrd="2" destOrd="0" presId="urn:microsoft.com/office/officeart/2005/8/layout/list1"/>
    <dgm:cxn modelId="{C71B7164-3D0D-45A0-BFEC-63A4A2D6ECD8}" type="presParOf" srcId="{D706F632-3637-4DF5-B1D0-4058EE9AC986}" destId="{09C601B5-7558-4813-A314-586BECCB28FE}" srcOrd="3" destOrd="0" presId="urn:microsoft.com/office/officeart/2005/8/layout/list1"/>
    <dgm:cxn modelId="{6B66A6F5-136B-49CE-96F4-1954F8DD056A}" type="presParOf" srcId="{D706F632-3637-4DF5-B1D0-4058EE9AC986}" destId="{0EF87625-5CCA-4CA9-8CA5-4AAF73A84BD9}" srcOrd="4" destOrd="0" presId="urn:microsoft.com/office/officeart/2005/8/layout/list1"/>
    <dgm:cxn modelId="{C9401B05-7C20-40F2-AAA7-E92E9F8308DD}" type="presParOf" srcId="{0EF87625-5CCA-4CA9-8CA5-4AAF73A84BD9}" destId="{C24EAF79-921D-4D41-B06A-1AB003EDCA83}" srcOrd="0" destOrd="0" presId="urn:microsoft.com/office/officeart/2005/8/layout/list1"/>
    <dgm:cxn modelId="{8E30B6A9-B575-45F1-93F0-E9654C19EF93}" type="presParOf" srcId="{0EF87625-5CCA-4CA9-8CA5-4AAF73A84BD9}" destId="{2E025529-651B-4BBA-83D9-55FA41C0BF7C}" srcOrd="1" destOrd="0" presId="urn:microsoft.com/office/officeart/2005/8/layout/list1"/>
    <dgm:cxn modelId="{49F9DEC7-F632-497F-82C4-0CA49AC67446}" type="presParOf" srcId="{D706F632-3637-4DF5-B1D0-4058EE9AC986}" destId="{48A5E841-8171-4D3D-9171-A710E181517E}" srcOrd="5" destOrd="0" presId="urn:microsoft.com/office/officeart/2005/8/layout/list1"/>
    <dgm:cxn modelId="{B116CBFA-F17C-40B4-968F-E7D2EE71CED7}" type="presParOf" srcId="{D706F632-3637-4DF5-B1D0-4058EE9AC986}" destId="{F345AE1F-33EA-4EC4-BF6A-4ACD4D225C2A}" srcOrd="6" destOrd="0" presId="urn:microsoft.com/office/officeart/2005/8/layout/list1"/>
    <dgm:cxn modelId="{8EC53F71-3E08-439D-AC57-D9EDCC166B51}" type="presParOf" srcId="{D706F632-3637-4DF5-B1D0-4058EE9AC986}" destId="{D7339CDC-064A-4C27-A7C8-B1A1CAECCB44}" srcOrd="7" destOrd="0" presId="urn:microsoft.com/office/officeart/2005/8/layout/list1"/>
    <dgm:cxn modelId="{ABD6C5DC-3BA8-4422-A827-7937910D55F5}" type="presParOf" srcId="{D706F632-3637-4DF5-B1D0-4058EE9AC986}" destId="{00472C5A-E2FE-42BF-A358-D69FE1CF027C}" srcOrd="8" destOrd="0" presId="urn:microsoft.com/office/officeart/2005/8/layout/list1"/>
    <dgm:cxn modelId="{087FC5B6-FE9E-4228-9216-B98DF468EB34}" type="presParOf" srcId="{00472C5A-E2FE-42BF-A358-D69FE1CF027C}" destId="{9FEBCA5F-526E-4DC0-9F4D-920DAC486A83}" srcOrd="0" destOrd="0" presId="urn:microsoft.com/office/officeart/2005/8/layout/list1"/>
    <dgm:cxn modelId="{1E69BC45-7488-4181-A4D8-9C2D3B3C15A8}" type="presParOf" srcId="{00472C5A-E2FE-42BF-A358-D69FE1CF027C}" destId="{C564B94F-668C-4AEF-8A2F-9756AD969A59}" srcOrd="1" destOrd="0" presId="urn:microsoft.com/office/officeart/2005/8/layout/list1"/>
    <dgm:cxn modelId="{568CA22D-9097-4326-9A01-73B7A2BDAD86}" type="presParOf" srcId="{D706F632-3637-4DF5-B1D0-4058EE9AC986}" destId="{86927B7C-2CD9-4D4E-9A49-CC7F6A282D6B}" srcOrd="9" destOrd="0" presId="urn:microsoft.com/office/officeart/2005/8/layout/list1"/>
    <dgm:cxn modelId="{B23DCD21-B51E-41FD-9FAD-C9B8973B57A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E793C8E9-7AD2-4205-B3F5-87FC6BE923D8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とる５４</a:t>
          </a:r>
          <a:endParaRPr kumimoji="1" lang="ja-JP" altLang="en-US" dirty="0"/>
        </a:p>
      </dgm:t>
    </dgm:pt>
    <dgm:pt modelId="{DAAA8B91-787A-41A0-8FF5-1FE980160FBE}" type="parTrans" cxnId="{EB480DC6-3859-49A1-B62F-1E87A6033831}">
      <dgm:prSet/>
      <dgm:spPr/>
    </dgm:pt>
    <dgm:pt modelId="{1736367D-8F6E-44BA-8DC0-2250E7D35AA7}" type="sibTrans" cxnId="{EB480DC6-3859-49A1-B62F-1E87A603383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C2595A63-5383-423C-BB4C-4964335C2E53}" type="presOf" srcId="{28D65E16-7241-4C79-937B-8F593B5D3932}" destId="{38D09DA1-0B2F-4FA2-AC90-DC4F4CE55FF3}" srcOrd="1" destOrd="0" presId="urn:microsoft.com/office/officeart/2005/8/layout/list1"/>
    <dgm:cxn modelId="{89B7384B-879D-4A1D-A615-2CEEEAC6C149}" type="presOf" srcId="{28D65E16-7241-4C79-937B-8F593B5D3932}" destId="{CEDD5AD0-A3FA-4D52-975E-E5D1D93FBAFB}" srcOrd="0" destOrd="0" presId="urn:microsoft.com/office/officeart/2005/8/layout/list1"/>
    <dgm:cxn modelId="{F9F7FAEA-68ED-4BC1-ADDC-CC70F87BEFE1}" type="presOf" srcId="{F1571FFA-FED8-4E40-845A-8F825874D46C}" destId="{D706F632-3637-4DF5-B1D0-4058EE9AC986}" srcOrd="0" destOrd="0" presId="urn:microsoft.com/office/officeart/2005/8/layout/list1"/>
    <dgm:cxn modelId="{EB480DC6-3859-49A1-B62F-1E87A6033831}" srcId="{28D65E16-7241-4C79-937B-8F593B5D3932}" destId="{E793C8E9-7AD2-4205-B3F5-87FC6BE923D8}" srcOrd="0" destOrd="0" parTransId="{DAAA8B91-787A-41A0-8FF5-1FE980160FBE}" sibTransId="{1736367D-8F6E-44BA-8DC0-2250E7D35AA7}"/>
    <dgm:cxn modelId="{14F84FB6-D048-4043-B603-F6476308D991}" type="presOf" srcId="{DA3999D4-4BA8-4AFA-B8DA-19A72581C862}" destId="{9FEBCA5F-526E-4DC0-9F4D-920DAC486A83}" srcOrd="0" destOrd="0" presId="urn:microsoft.com/office/officeart/2005/8/layout/list1"/>
    <dgm:cxn modelId="{EB489C7C-68AF-4FA3-B983-AA3C9194F726}" type="presOf" srcId="{E90FA3DB-DAFD-4FEB-BA54-F234B865DBA0}" destId="{2E025529-651B-4BBA-83D9-55FA41C0BF7C}" srcOrd="1" destOrd="0" presId="urn:microsoft.com/office/officeart/2005/8/layout/list1"/>
    <dgm:cxn modelId="{D75A082D-B19D-4664-B001-B9A1646624E1}" type="presOf" srcId="{DA3999D4-4BA8-4AFA-B8DA-19A72581C862}" destId="{C564B94F-668C-4AEF-8A2F-9756AD969A59}" srcOrd="1" destOrd="0" presId="urn:microsoft.com/office/officeart/2005/8/layout/list1"/>
    <dgm:cxn modelId="{F8D1A573-FB4C-40B8-8938-B5C527D9FFD6}" type="presOf" srcId="{E793C8E9-7AD2-4205-B3F5-87FC6BE923D8}" destId="{0C9D677E-1A70-4A6F-9257-5272C5186103}" srcOrd="0" destOrd="0" presId="urn:microsoft.com/office/officeart/2005/8/layout/list1"/>
    <dgm:cxn modelId="{51E632FE-287F-4C21-8729-B23B73532D3B}" type="presOf" srcId="{E90FA3DB-DAFD-4FEB-BA54-F234B865DBA0}" destId="{C24EAF79-921D-4D41-B06A-1AB003EDCA83}" srcOrd="0" destOrd="0" presId="urn:microsoft.com/office/officeart/2005/8/layout/list1"/>
    <dgm:cxn modelId="{3CFBE48E-61EA-4CF8-A265-4A71D0EF7E3F}" type="presParOf" srcId="{D706F632-3637-4DF5-B1D0-4058EE9AC986}" destId="{621A0821-22A3-4B6E-A08D-668DC4BF1F90}" srcOrd="0" destOrd="0" presId="urn:microsoft.com/office/officeart/2005/8/layout/list1"/>
    <dgm:cxn modelId="{A9EF6615-2FC1-434D-816B-4730738477BA}" type="presParOf" srcId="{621A0821-22A3-4B6E-A08D-668DC4BF1F90}" destId="{CEDD5AD0-A3FA-4D52-975E-E5D1D93FBAFB}" srcOrd="0" destOrd="0" presId="urn:microsoft.com/office/officeart/2005/8/layout/list1"/>
    <dgm:cxn modelId="{5A1DD51C-A367-48DF-9CC1-8EEF01077D36}" type="presParOf" srcId="{621A0821-22A3-4B6E-A08D-668DC4BF1F90}" destId="{38D09DA1-0B2F-4FA2-AC90-DC4F4CE55FF3}" srcOrd="1" destOrd="0" presId="urn:microsoft.com/office/officeart/2005/8/layout/list1"/>
    <dgm:cxn modelId="{C13FD9DC-DCC6-4237-BBF8-1D6D95D31E8B}" type="presParOf" srcId="{D706F632-3637-4DF5-B1D0-4058EE9AC986}" destId="{B490B90D-3973-40F3-9BDD-A0D426AF8AD3}" srcOrd="1" destOrd="0" presId="urn:microsoft.com/office/officeart/2005/8/layout/list1"/>
    <dgm:cxn modelId="{0984F061-6068-4D9F-B4BD-E1332A4BEC4A}" type="presParOf" srcId="{D706F632-3637-4DF5-B1D0-4058EE9AC986}" destId="{0C9D677E-1A70-4A6F-9257-5272C5186103}" srcOrd="2" destOrd="0" presId="urn:microsoft.com/office/officeart/2005/8/layout/list1"/>
    <dgm:cxn modelId="{D31049A7-FA98-455C-BA68-D1A35C5AA42D}" type="presParOf" srcId="{D706F632-3637-4DF5-B1D0-4058EE9AC986}" destId="{09C601B5-7558-4813-A314-586BECCB28FE}" srcOrd="3" destOrd="0" presId="urn:microsoft.com/office/officeart/2005/8/layout/list1"/>
    <dgm:cxn modelId="{F213A073-7913-423F-9F43-A447A61A83E9}" type="presParOf" srcId="{D706F632-3637-4DF5-B1D0-4058EE9AC986}" destId="{0EF87625-5CCA-4CA9-8CA5-4AAF73A84BD9}" srcOrd="4" destOrd="0" presId="urn:microsoft.com/office/officeart/2005/8/layout/list1"/>
    <dgm:cxn modelId="{E4808C04-7AD4-44E4-9CCA-5DF740179500}" type="presParOf" srcId="{0EF87625-5CCA-4CA9-8CA5-4AAF73A84BD9}" destId="{C24EAF79-921D-4D41-B06A-1AB003EDCA83}" srcOrd="0" destOrd="0" presId="urn:microsoft.com/office/officeart/2005/8/layout/list1"/>
    <dgm:cxn modelId="{9E6577CF-0898-4EFE-9E56-2A5E6C223BE7}" type="presParOf" srcId="{0EF87625-5CCA-4CA9-8CA5-4AAF73A84BD9}" destId="{2E025529-651B-4BBA-83D9-55FA41C0BF7C}" srcOrd="1" destOrd="0" presId="urn:microsoft.com/office/officeart/2005/8/layout/list1"/>
    <dgm:cxn modelId="{DD536324-D1BD-41D9-AE9D-0553E63EE958}" type="presParOf" srcId="{D706F632-3637-4DF5-B1D0-4058EE9AC986}" destId="{48A5E841-8171-4D3D-9171-A710E181517E}" srcOrd="5" destOrd="0" presId="urn:microsoft.com/office/officeart/2005/8/layout/list1"/>
    <dgm:cxn modelId="{82E9E832-51FD-4613-952F-70D3564430DC}" type="presParOf" srcId="{D706F632-3637-4DF5-B1D0-4058EE9AC986}" destId="{F345AE1F-33EA-4EC4-BF6A-4ACD4D225C2A}" srcOrd="6" destOrd="0" presId="urn:microsoft.com/office/officeart/2005/8/layout/list1"/>
    <dgm:cxn modelId="{B23CE9A8-B8C7-45A9-9111-2A505A4A6AA9}" type="presParOf" srcId="{D706F632-3637-4DF5-B1D0-4058EE9AC986}" destId="{D7339CDC-064A-4C27-A7C8-B1A1CAECCB44}" srcOrd="7" destOrd="0" presId="urn:microsoft.com/office/officeart/2005/8/layout/list1"/>
    <dgm:cxn modelId="{6C115063-ABB9-4037-A343-EB84A1072370}" type="presParOf" srcId="{D706F632-3637-4DF5-B1D0-4058EE9AC986}" destId="{00472C5A-E2FE-42BF-A358-D69FE1CF027C}" srcOrd="8" destOrd="0" presId="urn:microsoft.com/office/officeart/2005/8/layout/list1"/>
    <dgm:cxn modelId="{AAB0B6E9-8941-45F4-A04D-FA0A85CB26A0}" type="presParOf" srcId="{00472C5A-E2FE-42BF-A358-D69FE1CF027C}" destId="{9FEBCA5F-526E-4DC0-9F4D-920DAC486A83}" srcOrd="0" destOrd="0" presId="urn:microsoft.com/office/officeart/2005/8/layout/list1"/>
    <dgm:cxn modelId="{DD2DAB48-B331-46F7-AF37-F57A1CFAC211}" type="presParOf" srcId="{00472C5A-E2FE-42BF-A358-D69FE1CF027C}" destId="{C564B94F-668C-4AEF-8A2F-9756AD969A59}" srcOrd="1" destOrd="0" presId="urn:microsoft.com/office/officeart/2005/8/layout/list1"/>
    <dgm:cxn modelId="{0FAB36D6-698A-439B-8E00-D3507CBCA54C}" type="presParOf" srcId="{D706F632-3637-4DF5-B1D0-4058EE9AC986}" destId="{86927B7C-2CD9-4D4E-9A49-CC7F6A282D6B}" srcOrd="9" destOrd="0" presId="urn:microsoft.com/office/officeart/2005/8/layout/list1"/>
    <dgm:cxn modelId="{11A99875-5F07-447E-BE04-C14D7759EB3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25B239CC-AF22-4064-A804-B67E020AF489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とる５５</a:t>
          </a:r>
          <a:endParaRPr kumimoji="1" lang="ja-JP" altLang="en-US" dirty="0"/>
        </a:p>
      </dgm:t>
    </dgm:pt>
    <dgm:pt modelId="{5042A436-5BEF-40EB-91B8-97FD96429DB8}" type="parTrans" cxnId="{21671997-F29D-4817-8023-DFBB04FB8FC0}">
      <dgm:prSet/>
      <dgm:spPr/>
    </dgm:pt>
    <dgm:pt modelId="{804C7200-7B3E-41AA-A412-DD417FE2A419}" type="sibTrans" cxnId="{21671997-F29D-4817-8023-DFBB04FB8FC0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FDB0B244-BBC8-4C76-B5F0-A0E1EF27C612}" type="presOf" srcId="{28D65E16-7241-4C79-937B-8F593B5D3932}" destId="{CEDD5AD0-A3FA-4D52-975E-E5D1D93FBAFB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FEADA738-480E-4775-9842-A2A19E2863A4}" type="presOf" srcId="{E90FA3DB-DAFD-4FEB-BA54-F234B865DBA0}" destId="{2E025529-651B-4BBA-83D9-55FA41C0BF7C}" srcOrd="1" destOrd="0" presId="urn:microsoft.com/office/officeart/2005/8/layout/list1"/>
    <dgm:cxn modelId="{872C2F99-E1D1-4A36-A069-7CEE18C8A350}" type="presOf" srcId="{28D65E16-7241-4C79-937B-8F593B5D3932}" destId="{38D09DA1-0B2F-4FA2-AC90-DC4F4CE55FF3}" srcOrd="1" destOrd="0" presId="urn:microsoft.com/office/officeart/2005/8/layout/list1"/>
    <dgm:cxn modelId="{C4AE6A91-4245-4F38-B205-5E82335BD673}" type="presOf" srcId="{DA3999D4-4BA8-4AFA-B8DA-19A72581C862}" destId="{9FEBCA5F-526E-4DC0-9F4D-920DAC486A83}" srcOrd="0" destOrd="0" presId="urn:microsoft.com/office/officeart/2005/8/layout/list1"/>
    <dgm:cxn modelId="{F8484AF1-9069-4F46-BC8D-20275A41AA15}" type="presOf" srcId="{E90FA3DB-DAFD-4FEB-BA54-F234B865DBA0}" destId="{C24EAF79-921D-4D41-B06A-1AB003EDCA83}" srcOrd="0" destOrd="0" presId="urn:microsoft.com/office/officeart/2005/8/layout/list1"/>
    <dgm:cxn modelId="{E77759D6-F466-4CEF-863B-F0B3EE48F515}" type="presOf" srcId="{25B239CC-AF22-4064-A804-B67E020AF489}" destId="{0C9D677E-1A70-4A6F-9257-5272C5186103}" srcOrd="0" destOrd="0" presId="urn:microsoft.com/office/officeart/2005/8/layout/list1"/>
    <dgm:cxn modelId="{995F5F24-BCE3-4E19-AEBE-0D7437885D92}" type="presOf" srcId="{DA3999D4-4BA8-4AFA-B8DA-19A72581C862}" destId="{C564B94F-668C-4AEF-8A2F-9756AD969A59}" srcOrd="1" destOrd="0" presId="urn:microsoft.com/office/officeart/2005/8/layout/list1"/>
    <dgm:cxn modelId="{061910BA-1693-457D-BAF4-A16A74226CDA}" type="presOf" srcId="{F1571FFA-FED8-4E40-845A-8F825874D46C}" destId="{D706F632-3637-4DF5-B1D0-4058EE9AC986}" srcOrd="0" destOrd="0" presId="urn:microsoft.com/office/officeart/2005/8/layout/list1"/>
    <dgm:cxn modelId="{21671997-F29D-4817-8023-DFBB04FB8FC0}" srcId="{28D65E16-7241-4C79-937B-8F593B5D3932}" destId="{25B239CC-AF22-4064-A804-B67E020AF489}" srcOrd="0" destOrd="0" parTransId="{5042A436-5BEF-40EB-91B8-97FD96429DB8}" sibTransId="{804C7200-7B3E-41AA-A412-DD417FE2A419}"/>
    <dgm:cxn modelId="{39F5376A-C031-4626-8096-C4EBC5D460DF}" type="presParOf" srcId="{D706F632-3637-4DF5-B1D0-4058EE9AC986}" destId="{621A0821-22A3-4B6E-A08D-668DC4BF1F90}" srcOrd="0" destOrd="0" presId="urn:microsoft.com/office/officeart/2005/8/layout/list1"/>
    <dgm:cxn modelId="{D8319B76-C9F9-465E-BFFC-A7BEA93F8A7E}" type="presParOf" srcId="{621A0821-22A3-4B6E-A08D-668DC4BF1F90}" destId="{CEDD5AD0-A3FA-4D52-975E-E5D1D93FBAFB}" srcOrd="0" destOrd="0" presId="urn:microsoft.com/office/officeart/2005/8/layout/list1"/>
    <dgm:cxn modelId="{AA4EAE5B-C5DF-4834-9A23-07AC7A53DC67}" type="presParOf" srcId="{621A0821-22A3-4B6E-A08D-668DC4BF1F90}" destId="{38D09DA1-0B2F-4FA2-AC90-DC4F4CE55FF3}" srcOrd="1" destOrd="0" presId="urn:microsoft.com/office/officeart/2005/8/layout/list1"/>
    <dgm:cxn modelId="{8D7FB860-7A57-486C-AFB5-83319D1B68D3}" type="presParOf" srcId="{D706F632-3637-4DF5-B1D0-4058EE9AC986}" destId="{B490B90D-3973-40F3-9BDD-A0D426AF8AD3}" srcOrd="1" destOrd="0" presId="urn:microsoft.com/office/officeart/2005/8/layout/list1"/>
    <dgm:cxn modelId="{C1A4F776-9F61-4F03-975C-13020CA50860}" type="presParOf" srcId="{D706F632-3637-4DF5-B1D0-4058EE9AC986}" destId="{0C9D677E-1A70-4A6F-9257-5272C5186103}" srcOrd="2" destOrd="0" presId="urn:microsoft.com/office/officeart/2005/8/layout/list1"/>
    <dgm:cxn modelId="{56E5C974-6D67-4F0E-BA62-C8502036B5D7}" type="presParOf" srcId="{D706F632-3637-4DF5-B1D0-4058EE9AC986}" destId="{09C601B5-7558-4813-A314-586BECCB28FE}" srcOrd="3" destOrd="0" presId="urn:microsoft.com/office/officeart/2005/8/layout/list1"/>
    <dgm:cxn modelId="{089001C5-DDB6-4698-9989-3D25BEE4FFCA}" type="presParOf" srcId="{D706F632-3637-4DF5-B1D0-4058EE9AC986}" destId="{0EF87625-5CCA-4CA9-8CA5-4AAF73A84BD9}" srcOrd="4" destOrd="0" presId="urn:microsoft.com/office/officeart/2005/8/layout/list1"/>
    <dgm:cxn modelId="{24C6A5C0-1789-49CA-9AE4-B8F8E58679C4}" type="presParOf" srcId="{0EF87625-5CCA-4CA9-8CA5-4AAF73A84BD9}" destId="{C24EAF79-921D-4D41-B06A-1AB003EDCA83}" srcOrd="0" destOrd="0" presId="urn:microsoft.com/office/officeart/2005/8/layout/list1"/>
    <dgm:cxn modelId="{C1EF7139-8AF9-44D0-BB6B-A3072E41C557}" type="presParOf" srcId="{0EF87625-5CCA-4CA9-8CA5-4AAF73A84BD9}" destId="{2E025529-651B-4BBA-83D9-55FA41C0BF7C}" srcOrd="1" destOrd="0" presId="urn:microsoft.com/office/officeart/2005/8/layout/list1"/>
    <dgm:cxn modelId="{6D429930-1962-4DD4-AF1E-FBD85C739DE2}" type="presParOf" srcId="{D706F632-3637-4DF5-B1D0-4058EE9AC986}" destId="{48A5E841-8171-4D3D-9171-A710E181517E}" srcOrd="5" destOrd="0" presId="urn:microsoft.com/office/officeart/2005/8/layout/list1"/>
    <dgm:cxn modelId="{9BEBF3B6-63E8-4438-B6FD-D966F656963A}" type="presParOf" srcId="{D706F632-3637-4DF5-B1D0-4058EE9AC986}" destId="{F345AE1F-33EA-4EC4-BF6A-4ACD4D225C2A}" srcOrd="6" destOrd="0" presId="urn:microsoft.com/office/officeart/2005/8/layout/list1"/>
    <dgm:cxn modelId="{2EEE7E5E-35F0-496E-8433-DEEA466447BA}" type="presParOf" srcId="{D706F632-3637-4DF5-B1D0-4058EE9AC986}" destId="{D7339CDC-064A-4C27-A7C8-B1A1CAECCB44}" srcOrd="7" destOrd="0" presId="urn:microsoft.com/office/officeart/2005/8/layout/list1"/>
    <dgm:cxn modelId="{DEFE1CCE-E771-477D-A95F-411C8E8FAF4D}" type="presParOf" srcId="{D706F632-3637-4DF5-B1D0-4058EE9AC986}" destId="{00472C5A-E2FE-42BF-A358-D69FE1CF027C}" srcOrd="8" destOrd="0" presId="urn:microsoft.com/office/officeart/2005/8/layout/list1"/>
    <dgm:cxn modelId="{E0CE9249-BBC2-4868-BFC2-5365ECE6185C}" type="presParOf" srcId="{00472C5A-E2FE-42BF-A358-D69FE1CF027C}" destId="{9FEBCA5F-526E-4DC0-9F4D-920DAC486A83}" srcOrd="0" destOrd="0" presId="urn:microsoft.com/office/officeart/2005/8/layout/list1"/>
    <dgm:cxn modelId="{7D9849B0-71ED-4F01-9EED-A626216D1804}" type="presParOf" srcId="{00472C5A-E2FE-42BF-A358-D69FE1CF027C}" destId="{C564B94F-668C-4AEF-8A2F-9756AD969A59}" srcOrd="1" destOrd="0" presId="urn:microsoft.com/office/officeart/2005/8/layout/list1"/>
    <dgm:cxn modelId="{22864337-2504-4DE5-9D0C-EE8EB6D7081A}" type="presParOf" srcId="{D706F632-3637-4DF5-B1D0-4058EE9AC986}" destId="{86927B7C-2CD9-4D4E-9A49-CC7F6A282D6B}" srcOrd="9" destOrd="0" presId="urn:microsoft.com/office/officeart/2005/8/layout/list1"/>
    <dgm:cxn modelId="{60EED2C5-138E-4782-989E-E970425A38E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6C36C889-080D-44BD-B6F9-DD6AFCBD2E0D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とる５６</a:t>
          </a:r>
          <a:endParaRPr kumimoji="1" lang="ja-JP" altLang="en-US" dirty="0"/>
        </a:p>
      </dgm:t>
    </dgm:pt>
    <dgm:pt modelId="{70CEF157-2514-4EA2-A384-7D0CCB7992BA}" type="parTrans" cxnId="{A2570551-5606-4196-8F59-5D3CB1ABFC21}">
      <dgm:prSet/>
      <dgm:spPr/>
    </dgm:pt>
    <dgm:pt modelId="{15F7A772-1C81-4DAB-BD44-3A716497B79A}" type="sibTrans" cxnId="{A2570551-5606-4196-8F59-5D3CB1ABFC2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 custLinFactNeighborX="781" custLinFactNeighborY="106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C8EBF0DA-6C45-449F-82E2-03D9C4901636}" type="presOf" srcId="{E90FA3DB-DAFD-4FEB-BA54-F234B865DBA0}" destId="{C24EAF79-921D-4D41-B06A-1AB003EDCA8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94850C9-6181-47F4-803B-30587A6BF13B}" type="presOf" srcId="{DA3999D4-4BA8-4AFA-B8DA-19A72581C862}" destId="{9FEBCA5F-526E-4DC0-9F4D-920DAC486A83}" srcOrd="0" destOrd="0" presId="urn:microsoft.com/office/officeart/2005/8/layout/list1"/>
    <dgm:cxn modelId="{16976A22-D406-4BB6-9762-23F6CAA5AD4A}" type="presOf" srcId="{6C36C889-080D-44BD-B6F9-DD6AFCBD2E0D}" destId="{0C9D677E-1A70-4A6F-9257-5272C5186103}" srcOrd="0" destOrd="0" presId="urn:microsoft.com/office/officeart/2005/8/layout/list1"/>
    <dgm:cxn modelId="{A2570551-5606-4196-8F59-5D3CB1ABFC21}" srcId="{28D65E16-7241-4C79-937B-8F593B5D3932}" destId="{6C36C889-080D-44BD-B6F9-DD6AFCBD2E0D}" srcOrd="0" destOrd="0" parTransId="{70CEF157-2514-4EA2-A384-7D0CCB7992BA}" sibTransId="{15F7A772-1C81-4DAB-BD44-3A716497B79A}"/>
    <dgm:cxn modelId="{D3E75507-1FF0-4B9A-95C5-BC5C3F40DFCE}" type="presOf" srcId="{28D65E16-7241-4C79-937B-8F593B5D3932}" destId="{38D09DA1-0B2F-4FA2-AC90-DC4F4CE55FF3}" srcOrd="1" destOrd="0" presId="urn:microsoft.com/office/officeart/2005/8/layout/list1"/>
    <dgm:cxn modelId="{B3907F1A-C89E-4CA3-92A3-3D27E47AC4E8}" type="presOf" srcId="{E90FA3DB-DAFD-4FEB-BA54-F234B865DBA0}" destId="{2E025529-651B-4BBA-83D9-55FA41C0BF7C}" srcOrd="1" destOrd="0" presId="urn:microsoft.com/office/officeart/2005/8/layout/list1"/>
    <dgm:cxn modelId="{24A523F0-134D-49F4-BCAF-0F7D1BB80071}" type="presOf" srcId="{28D65E16-7241-4C79-937B-8F593B5D3932}" destId="{CEDD5AD0-A3FA-4D52-975E-E5D1D93FBAFB}" srcOrd="0" destOrd="0" presId="urn:microsoft.com/office/officeart/2005/8/layout/list1"/>
    <dgm:cxn modelId="{B5DDAD7C-8B55-4F6B-90B8-B277FFD29EAB}" type="presOf" srcId="{DA3999D4-4BA8-4AFA-B8DA-19A72581C862}" destId="{C564B94F-668C-4AEF-8A2F-9756AD969A59}" srcOrd="1" destOrd="0" presId="urn:microsoft.com/office/officeart/2005/8/layout/list1"/>
    <dgm:cxn modelId="{EE5D99F3-5CE0-4A65-8C75-ED36EAA0D615}" type="presOf" srcId="{F1571FFA-FED8-4E40-845A-8F825874D46C}" destId="{D706F632-3637-4DF5-B1D0-4058EE9AC986}" srcOrd="0" destOrd="0" presId="urn:microsoft.com/office/officeart/2005/8/layout/list1"/>
    <dgm:cxn modelId="{9D9F9600-254A-44E4-B152-0AE3885C01FA}" type="presParOf" srcId="{D706F632-3637-4DF5-B1D0-4058EE9AC986}" destId="{621A0821-22A3-4B6E-A08D-668DC4BF1F90}" srcOrd="0" destOrd="0" presId="urn:microsoft.com/office/officeart/2005/8/layout/list1"/>
    <dgm:cxn modelId="{C1BD2ABF-0CD1-48EA-AE35-BF45A749406E}" type="presParOf" srcId="{621A0821-22A3-4B6E-A08D-668DC4BF1F90}" destId="{CEDD5AD0-A3FA-4D52-975E-E5D1D93FBAFB}" srcOrd="0" destOrd="0" presId="urn:microsoft.com/office/officeart/2005/8/layout/list1"/>
    <dgm:cxn modelId="{7A739ABD-1132-4D6B-90E7-E5BE5861CCE6}" type="presParOf" srcId="{621A0821-22A3-4B6E-A08D-668DC4BF1F90}" destId="{38D09DA1-0B2F-4FA2-AC90-DC4F4CE55FF3}" srcOrd="1" destOrd="0" presId="urn:microsoft.com/office/officeart/2005/8/layout/list1"/>
    <dgm:cxn modelId="{9F3A268E-6E33-407B-9345-6A6BAEE4390C}" type="presParOf" srcId="{D706F632-3637-4DF5-B1D0-4058EE9AC986}" destId="{B490B90D-3973-40F3-9BDD-A0D426AF8AD3}" srcOrd="1" destOrd="0" presId="urn:microsoft.com/office/officeart/2005/8/layout/list1"/>
    <dgm:cxn modelId="{E258F9BB-C6BC-48B4-8359-06D95946DD79}" type="presParOf" srcId="{D706F632-3637-4DF5-B1D0-4058EE9AC986}" destId="{0C9D677E-1A70-4A6F-9257-5272C5186103}" srcOrd="2" destOrd="0" presId="urn:microsoft.com/office/officeart/2005/8/layout/list1"/>
    <dgm:cxn modelId="{FF657BFB-9FE5-497E-B96E-15B33400981C}" type="presParOf" srcId="{D706F632-3637-4DF5-B1D0-4058EE9AC986}" destId="{09C601B5-7558-4813-A314-586BECCB28FE}" srcOrd="3" destOrd="0" presId="urn:microsoft.com/office/officeart/2005/8/layout/list1"/>
    <dgm:cxn modelId="{42C2A751-0C05-4162-A4C4-56E479ACFABA}" type="presParOf" srcId="{D706F632-3637-4DF5-B1D0-4058EE9AC986}" destId="{0EF87625-5CCA-4CA9-8CA5-4AAF73A84BD9}" srcOrd="4" destOrd="0" presId="urn:microsoft.com/office/officeart/2005/8/layout/list1"/>
    <dgm:cxn modelId="{634A7EC0-1ED1-4B0A-B90C-6A5C62094767}" type="presParOf" srcId="{0EF87625-5CCA-4CA9-8CA5-4AAF73A84BD9}" destId="{C24EAF79-921D-4D41-B06A-1AB003EDCA83}" srcOrd="0" destOrd="0" presId="urn:microsoft.com/office/officeart/2005/8/layout/list1"/>
    <dgm:cxn modelId="{67A1BDC8-89EA-430F-9072-D4A546F009DF}" type="presParOf" srcId="{0EF87625-5CCA-4CA9-8CA5-4AAF73A84BD9}" destId="{2E025529-651B-4BBA-83D9-55FA41C0BF7C}" srcOrd="1" destOrd="0" presId="urn:microsoft.com/office/officeart/2005/8/layout/list1"/>
    <dgm:cxn modelId="{794C7D63-2EC8-4384-BE3A-1CD98F907BA8}" type="presParOf" srcId="{D706F632-3637-4DF5-B1D0-4058EE9AC986}" destId="{48A5E841-8171-4D3D-9171-A710E181517E}" srcOrd="5" destOrd="0" presId="urn:microsoft.com/office/officeart/2005/8/layout/list1"/>
    <dgm:cxn modelId="{5EA04493-C59A-452F-AEC4-A8E407DFC32E}" type="presParOf" srcId="{D706F632-3637-4DF5-B1D0-4058EE9AC986}" destId="{F345AE1F-33EA-4EC4-BF6A-4ACD4D225C2A}" srcOrd="6" destOrd="0" presId="urn:microsoft.com/office/officeart/2005/8/layout/list1"/>
    <dgm:cxn modelId="{D945DD09-B195-45CC-85DF-7CBEFA637EE8}" type="presParOf" srcId="{D706F632-3637-4DF5-B1D0-4058EE9AC986}" destId="{D7339CDC-064A-4C27-A7C8-B1A1CAECCB44}" srcOrd="7" destOrd="0" presId="urn:microsoft.com/office/officeart/2005/8/layout/list1"/>
    <dgm:cxn modelId="{1FDF39A8-14C1-4E8C-A3A4-F106B7E1FCD4}" type="presParOf" srcId="{D706F632-3637-4DF5-B1D0-4058EE9AC986}" destId="{00472C5A-E2FE-42BF-A358-D69FE1CF027C}" srcOrd="8" destOrd="0" presId="urn:microsoft.com/office/officeart/2005/8/layout/list1"/>
    <dgm:cxn modelId="{BB88849D-76D9-4142-83CC-61DB73739085}" type="presParOf" srcId="{00472C5A-E2FE-42BF-A358-D69FE1CF027C}" destId="{9FEBCA5F-526E-4DC0-9F4D-920DAC486A83}" srcOrd="0" destOrd="0" presId="urn:microsoft.com/office/officeart/2005/8/layout/list1"/>
    <dgm:cxn modelId="{A9347E30-8AAB-4059-AA50-185B90DCDE1D}" type="presParOf" srcId="{00472C5A-E2FE-42BF-A358-D69FE1CF027C}" destId="{C564B94F-668C-4AEF-8A2F-9756AD969A59}" srcOrd="1" destOrd="0" presId="urn:microsoft.com/office/officeart/2005/8/layout/list1"/>
    <dgm:cxn modelId="{6BDFD1DE-B951-4406-885C-D0FD00A9B83F}" type="presParOf" srcId="{D706F632-3637-4DF5-B1D0-4058EE9AC986}" destId="{86927B7C-2CD9-4D4E-9A49-CC7F6A282D6B}" srcOrd="9" destOrd="0" presId="urn:microsoft.com/office/officeart/2005/8/layout/list1"/>
    <dgm:cxn modelId="{8F1CD9CE-47C3-4F09-881F-A6F898967A6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05A4EC8D-A15A-4E67-B693-5CD0F0F6D29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とる５７</a:t>
          </a:r>
          <a:endParaRPr kumimoji="1" lang="ja-JP" altLang="en-US" dirty="0"/>
        </a:p>
      </dgm:t>
    </dgm:pt>
    <dgm:pt modelId="{7A96CB39-3065-49D3-A3B2-821C3BEF700E}" type="parTrans" cxnId="{A188A488-BE14-487C-BDED-F391D15298F9}">
      <dgm:prSet/>
      <dgm:spPr/>
    </dgm:pt>
    <dgm:pt modelId="{88B177E3-E87B-444A-A3DA-14E9FA5B9B63}" type="sibTrans" cxnId="{A188A488-BE14-487C-BDED-F391D15298F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527CE9-E7B6-442E-87FB-E262933313DC}" type="presOf" srcId="{05A4EC8D-A15A-4E67-B693-5CD0F0F6D292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26C86764-F175-4400-A23E-E04DAE11BF85}" type="presOf" srcId="{F1571FFA-FED8-4E40-845A-8F825874D46C}" destId="{D706F632-3637-4DF5-B1D0-4058EE9AC986}" srcOrd="0" destOrd="0" presId="urn:microsoft.com/office/officeart/2005/8/layout/list1"/>
    <dgm:cxn modelId="{FD4FF4B7-CCEF-4A8B-A84A-543A569060B9}" type="presOf" srcId="{E90FA3DB-DAFD-4FEB-BA54-F234B865DBA0}" destId="{2E025529-651B-4BBA-83D9-55FA41C0BF7C}" srcOrd="1" destOrd="0" presId="urn:microsoft.com/office/officeart/2005/8/layout/list1"/>
    <dgm:cxn modelId="{6DA6E6F1-F561-429E-B867-C6E3940A2B11}" type="presOf" srcId="{28D65E16-7241-4C79-937B-8F593B5D3932}" destId="{CEDD5AD0-A3FA-4D52-975E-E5D1D93FBAFB}" srcOrd="0" destOrd="0" presId="urn:microsoft.com/office/officeart/2005/8/layout/list1"/>
    <dgm:cxn modelId="{95C02795-B7B3-48AC-88E1-3A53CCA76D18}" type="presOf" srcId="{28D65E16-7241-4C79-937B-8F593B5D3932}" destId="{38D09DA1-0B2F-4FA2-AC90-DC4F4CE55FF3}" srcOrd="1" destOrd="0" presId="urn:microsoft.com/office/officeart/2005/8/layout/list1"/>
    <dgm:cxn modelId="{0B08D7DB-4869-4950-A177-89463579089F}" type="presOf" srcId="{DA3999D4-4BA8-4AFA-B8DA-19A72581C862}" destId="{C564B94F-668C-4AEF-8A2F-9756AD969A59}" srcOrd="1" destOrd="0" presId="urn:microsoft.com/office/officeart/2005/8/layout/list1"/>
    <dgm:cxn modelId="{2FD0A1C1-FA4B-43DA-AF33-6C31502C5673}" type="presOf" srcId="{DA3999D4-4BA8-4AFA-B8DA-19A72581C862}" destId="{9FEBCA5F-526E-4DC0-9F4D-920DAC486A83}" srcOrd="0" destOrd="0" presId="urn:microsoft.com/office/officeart/2005/8/layout/list1"/>
    <dgm:cxn modelId="{A188A488-BE14-487C-BDED-F391D15298F9}" srcId="{28D65E16-7241-4C79-937B-8F593B5D3932}" destId="{05A4EC8D-A15A-4E67-B693-5CD0F0F6D292}" srcOrd="0" destOrd="0" parTransId="{7A96CB39-3065-49D3-A3B2-821C3BEF700E}" sibTransId="{88B177E3-E87B-444A-A3DA-14E9FA5B9B63}"/>
    <dgm:cxn modelId="{B9D43F5F-C5A1-4B74-ADB8-0A49702F38FF}" type="presOf" srcId="{E90FA3DB-DAFD-4FEB-BA54-F234B865DBA0}" destId="{C24EAF79-921D-4D41-B06A-1AB003EDCA83}" srcOrd="0" destOrd="0" presId="urn:microsoft.com/office/officeart/2005/8/layout/list1"/>
    <dgm:cxn modelId="{E3BDD82C-25B0-4CFA-97D4-0530CBF4A943}" type="presParOf" srcId="{D706F632-3637-4DF5-B1D0-4058EE9AC986}" destId="{621A0821-22A3-4B6E-A08D-668DC4BF1F90}" srcOrd="0" destOrd="0" presId="urn:microsoft.com/office/officeart/2005/8/layout/list1"/>
    <dgm:cxn modelId="{4EBCC19F-1C7F-457A-9CF5-C6F512E1B472}" type="presParOf" srcId="{621A0821-22A3-4B6E-A08D-668DC4BF1F90}" destId="{CEDD5AD0-A3FA-4D52-975E-E5D1D93FBAFB}" srcOrd="0" destOrd="0" presId="urn:microsoft.com/office/officeart/2005/8/layout/list1"/>
    <dgm:cxn modelId="{F8C0B24D-8F59-4576-9F2A-C72213B031E6}" type="presParOf" srcId="{621A0821-22A3-4B6E-A08D-668DC4BF1F90}" destId="{38D09DA1-0B2F-4FA2-AC90-DC4F4CE55FF3}" srcOrd="1" destOrd="0" presId="urn:microsoft.com/office/officeart/2005/8/layout/list1"/>
    <dgm:cxn modelId="{09A1E7C6-81BB-4E87-B7AB-30544CA80965}" type="presParOf" srcId="{D706F632-3637-4DF5-B1D0-4058EE9AC986}" destId="{B490B90D-3973-40F3-9BDD-A0D426AF8AD3}" srcOrd="1" destOrd="0" presId="urn:microsoft.com/office/officeart/2005/8/layout/list1"/>
    <dgm:cxn modelId="{D2677478-6083-46DC-9794-F1CCB61FD72E}" type="presParOf" srcId="{D706F632-3637-4DF5-B1D0-4058EE9AC986}" destId="{0C9D677E-1A70-4A6F-9257-5272C5186103}" srcOrd="2" destOrd="0" presId="urn:microsoft.com/office/officeart/2005/8/layout/list1"/>
    <dgm:cxn modelId="{6DE9038A-DF01-46F6-9AE0-8836A73A416B}" type="presParOf" srcId="{D706F632-3637-4DF5-B1D0-4058EE9AC986}" destId="{09C601B5-7558-4813-A314-586BECCB28FE}" srcOrd="3" destOrd="0" presId="urn:microsoft.com/office/officeart/2005/8/layout/list1"/>
    <dgm:cxn modelId="{97EFFE5F-DF49-4313-9315-B875B81C801D}" type="presParOf" srcId="{D706F632-3637-4DF5-B1D0-4058EE9AC986}" destId="{0EF87625-5CCA-4CA9-8CA5-4AAF73A84BD9}" srcOrd="4" destOrd="0" presId="urn:microsoft.com/office/officeart/2005/8/layout/list1"/>
    <dgm:cxn modelId="{5087352E-922F-41C1-9BC8-DAE6042E12B4}" type="presParOf" srcId="{0EF87625-5CCA-4CA9-8CA5-4AAF73A84BD9}" destId="{C24EAF79-921D-4D41-B06A-1AB003EDCA83}" srcOrd="0" destOrd="0" presId="urn:microsoft.com/office/officeart/2005/8/layout/list1"/>
    <dgm:cxn modelId="{E038E526-44B8-4C18-A669-B49B491401B3}" type="presParOf" srcId="{0EF87625-5CCA-4CA9-8CA5-4AAF73A84BD9}" destId="{2E025529-651B-4BBA-83D9-55FA41C0BF7C}" srcOrd="1" destOrd="0" presId="urn:microsoft.com/office/officeart/2005/8/layout/list1"/>
    <dgm:cxn modelId="{A07A1E16-8F74-4FCB-B863-7F226426654B}" type="presParOf" srcId="{D706F632-3637-4DF5-B1D0-4058EE9AC986}" destId="{48A5E841-8171-4D3D-9171-A710E181517E}" srcOrd="5" destOrd="0" presId="urn:microsoft.com/office/officeart/2005/8/layout/list1"/>
    <dgm:cxn modelId="{AA9EE6ED-E5EE-434F-906E-5184AECBD40C}" type="presParOf" srcId="{D706F632-3637-4DF5-B1D0-4058EE9AC986}" destId="{F345AE1F-33EA-4EC4-BF6A-4ACD4D225C2A}" srcOrd="6" destOrd="0" presId="urn:microsoft.com/office/officeart/2005/8/layout/list1"/>
    <dgm:cxn modelId="{9E408402-E7F2-4FB8-97CC-23BD4326568D}" type="presParOf" srcId="{D706F632-3637-4DF5-B1D0-4058EE9AC986}" destId="{D7339CDC-064A-4C27-A7C8-B1A1CAECCB44}" srcOrd="7" destOrd="0" presId="urn:microsoft.com/office/officeart/2005/8/layout/list1"/>
    <dgm:cxn modelId="{FDB44DB6-3601-4497-93D3-81292DB16981}" type="presParOf" srcId="{D706F632-3637-4DF5-B1D0-4058EE9AC986}" destId="{00472C5A-E2FE-42BF-A358-D69FE1CF027C}" srcOrd="8" destOrd="0" presId="urn:microsoft.com/office/officeart/2005/8/layout/list1"/>
    <dgm:cxn modelId="{366B8D63-A9A3-45EF-8488-6798B17C9A9E}" type="presParOf" srcId="{00472C5A-E2FE-42BF-A358-D69FE1CF027C}" destId="{9FEBCA5F-526E-4DC0-9F4D-920DAC486A83}" srcOrd="0" destOrd="0" presId="urn:microsoft.com/office/officeart/2005/8/layout/list1"/>
    <dgm:cxn modelId="{46546FA6-63A6-4A3A-8944-C572D6A141EB}" type="presParOf" srcId="{00472C5A-E2FE-42BF-A358-D69FE1CF027C}" destId="{C564B94F-668C-4AEF-8A2F-9756AD969A59}" srcOrd="1" destOrd="0" presId="urn:microsoft.com/office/officeart/2005/8/layout/list1"/>
    <dgm:cxn modelId="{301A2FC7-CB26-4030-AD8C-035E0EA1AAB2}" type="presParOf" srcId="{D706F632-3637-4DF5-B1D0-4058EE9AC986}" destId="{86927B7C-2CD9-4D4E-9A49-CC7F6A282D6B}" srcOrd="9" destOrd="0" presId="urn:microsoft.com/office/officeart/2005/8/layout/list1"/>
    <dgm:cxn modelId="{D8941483-2557-4811-9E5C-7125D9F8A76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4266FC9E-FEAB-43A5-9768-3E6AB31321B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とる５８</a:t>
          </a:r>
          <a:endParaRPr kumimoji="1" lang="ja-JP" altLang="en-US" dirty="0"/>
        </a:p>
      </dgm:t>
    </dgm:pt>
    <dgm:pt modelId="{93884E37-E1E0-4BC9-8BA3-782CF6C10101}" type="parTrans" cxnId="{AA43DDA2-93E3-4DCF-A2D9-DB62A913AB77}">
      <dgm:prSet/>
      <dgm:spPr/>
    </dgm:pt>
    <dgm:pt modelId="{2AE9095A-15AA-48E1-A91E-5AA59765CDCD}" type="sibTrans" cxnId="{AA43DDA2-93E3-4DCF-A2D9-DB62A913AB7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C91BE6A0-7FE2-43F4-9B1E-2DF783A255AD}" type="presOf" srcId="{4266FC9E-FEAB-43A5-9768-3E6AB31321BA}" destId="{0C9D677E-1A70-4A6F-9257-5272C5186103}" srcOrd="0" destOrd="0" presId="urn:microsoft.com/office/officeart/2005/8/layout/list1"/>
    <dgm:cxn modelId="{7821F86C-C378-4C42-BB58-83B12B0165DF}" type="presOf" srcId="{F1571FFA-FED8-4E40-845A-8F825874D46C}" destId="{D706F632-3637-4DF5-B1D0-4058EE9AC986}" srcOrd="0" destOrd="0" presId="urn:microsoft.com/office/officeart/2005/8/layout/list1"/>
    <dgm:cxn modelId="{E8BA9244-B809-4328-969E-CCEFB1F46E4E}" type="presOf" srcId="{DA3999D4-4BA8-4AFA-B8DA-19A72581C862}" destId="{C564B94F-668C-4AEF-8A2F-9756AD969A59}" srcOrd="1" destOrd="0" presId="urn:microsoft.com/office/officeart/2005/8/layout/list1"/>
    <dgm:cxn modelId="{720CA5BD-47D6-4E25-BBBA-8C8B1F1CFCC1}" type="presOf" srcId="{DA3999D4-4BA8-4AFA-B8DA-19A72581C862}" destId="{9FEBCA5F-526E-4DC0-9F4D-920DAC486A83}" srcOrd="0" destOrd="0" presId="urn:microsoft.com/office/officeart/2005/8/layout/list1"/>
    <dgm:cxn modelId="{AA43DDA2-93E3-4DCF-A2D9-DB62A913AB77}" srcId="{28D65E16-7241-4C79-937B-8F593B5D3932}" destId="{4266FC9E-FEAB-43A5-9768-3E6AB31321BA}" srcOrd="0" destOrd="0" parTransId="{93884E37-E1E0-4BC9-8BA3-782CF6C10101}" sibTransId="{2AE9095A-15AA-48E1-A91E-5AA59765CDCD}"/>
    <dgm:cxn modelId="{1F3E2561-7FE9-461B-928E-02A6BB38A405}" type="presOf" srcId="{E90FA3DB-DAFD-4FEB-BA54-F234B865DBA0}" destId="{2E025529-651B-4BBA-83D9-55FA41C0BF7C}" srcOrd="1" destOrd="0" presId="urn:microsoft.com/office/officeart/2005/8/layout/list1"/>
    <dgm:cxn modelId="{01763239-04DC-4FB1-86E7-91EB034F7726}" type="presOf" srcId="{28D65E16-7241-4C79-937B-8F593B5D3932}" destId="{38D09DA1-0B2F-4FA2-AC90-DC4F4CE55FF3}" srcOrd="1" destOrd="0" presId="urn:microsoft.com/office/officeart/2005/8/layout/list1"/>
    <dgm:cxn modelId="{D1C3B77F-C30D-4C70-B4BA-506B0A8D331C}" type="presOf" srcId="{28D65E16-7241-4C79-937B-8F593B5D3932}" destId="{CEDD5AD0-A3FA-4D52-975E-E5D1D93FBAFB}" srcOrd="0" destOrd="0" presId="urn:microsoft.com/office/officeart/2005/8/layout/list1"/>
    <dgm:cxn modelId="{ED8D68FE-2798-4113-9B9E-21286DFBCBAD}" type="presOf" srcId="{E90FA3DB-DAFD-4FEB-BA54-F234B865DBA0}" destId="{C24EAF79-921D-4D41-B06A-1AB003EDCA83}" srcOrd="0" destOrd="0" presId="urn:microsoft.com/office/officeart/2005/8/layout/list1"/>
    <dgm:cxn modelId="{54B473C6-6B49-45E5-B79E-4469F55E6F20}" type="presParOf" srcId="{D706F632-3637-4DF5-B1D0-4058EE9AC986}" destId="{621A0821-22A3-4B6E-A08D-668DC4BF1F90}" srcOrd="0" destOrd="0" presId="urn:microsoft.com/office/officeart/2005/8/layout/list1"/>
    <dgm:cxn modelId="{DAB7BEB4-9B35-4A43-863D-1449B2699FFA}" type="presParOf" srcId="{621A0821-22A3-4B6E-A08D-668DC4BF1F90}" destId="{CEDD5AD0-A3FA-4D52-975E-E5D1D93FBAFB}" srcOrd="0" destOrd="0" presId="urn:microsoft.com/office/officeart/2005/8/layout/list1"/>
    <dgm:cxn modelId="{26E35730-4850-4B31-B3F8-ACD09EFC74BC}" type="presParOf" srcId="{621A0821-22A3-4B6E-A08D-668DC4BF1F90}" destId="{38D09DA1-0B2F-4FA2-AC90-DC4F4CE55FF3}" srcOrd="1" destOrd="0" presId="urn:microsoft.com/office/officeart/2005/8/layout/list1"/>
    <dgm:cxn modelId="{F844E2E1-C17A-4269-9618-429CE3E51AD5}" type="presParOf" srcId="{D706F632-3637-4DF5-B1D0-4058EE9AC986}" destId="{B490B90D-3973-40F3-9BDD-A0D426AF8AD3}" srcOrd="1" destOrd="0" presId="urn:microsoft.com/office/officeart/2005/8/layout/list1"/>
    <dgm:cxn modelId="{951540F3-EBD3-49F0-AFF3-7463517C75D1}" type="presParOf" srcId="{D706F632-3637-4DF5-B1D0-4058EE9AC986}" destId="{0C9D677E-1A70-4A6F-9257-5272C5186103}" srcOrd="2" destOrd="0" presId="urn:microsoft.com/office/officeart/2005/8/layout/list1"/>
    <dgm:cxn modelId="{35D75AB1-7EB7-454E-8ED7-D392E6E75B2D}" type="presParOf" srcId="{D706F632-3637-4DF5-B1D0-4058EE9AC986}" destId="{09C601B5-7558-4813-A314-586BECCB28FE}" srcOrd="3" destOrd="0" presId="urn:microsoft.com/office/officeart/2005/8/layout/list1"/>
    <dgm:cxn modelId="{1592BC57-ACED-4630-AAE5-1BEE1C3F3FD4}" type="presParOf" srcId="{D706F632-3637-4DF5-B1D0-4058EE9AC986}" destId="{0EF87625-5CCA-4CA9-8CA5-4AAF73A84BD9}" srcOrd="4" destOrd="0" presId="urn:microsoft.com/office/officeart/2005/8/layout/list1"/>
    <dgm:cxn modelId="{C25E8A62-A026-449B-A4EA-C022A087DEB6}" type="presParOf" srcId="{0EF87625-5CCA-4CA9-8CA5-4AAF73A84BD9}" destId="{C24EAF79-921D-4D41-B06A-1AB003EDCA83}" srcOrd="0" destOrd="0" presId="urn:microsoft.com/office/officeart/2005/8/layout/list1"/>
    <dgm:cxn modelId="{01F85053-67E6-4837-83A5-3164628A0755}" type="presParOf" srcId="{0EF87625-5CCA-4CA9-8CA5-4AAF73A84BD9}" destId="{2E025529-651B-4BBA-83D9-55FA41C0BF7C}" srcOrd="1" destOrd="0" presId="urn:microsoft.com/office/officeart/2005/8/layout/list1"/>
    <dgm:cxn modelId="{CA8C0593-0C7D-4A96-A425-71729294A09E}" type="presParOf" srcId="{D706F632-3637-4DF5-B1D0-4058EE9AC986}" destId="{48A5E841-8171-4D3D-9171-A710E181517E}" srcOrd="5" destOrd="0" presId="urn:microsoft.com/office/officeart/2005/8/layout/list1"/>
    <dgm:cxn modelId="{F8C28D2E-2A45-4BCC-B042-ADBC28E4EA00}" type="presParOf" srcId="{D706F632-3637-4DF5-B1D0-4058EE9AC986}" destId="{F345AE1F-33EA-4EC4-BF6A-4ACD4D225C2A}" srcOrd="6" destOrd="0" presId="urn:microsoft.com/office/officeart/2005/8/layout/list1"/>
    <dgm:cxn modelId="{01F8EEB9-70CD-4BFD-B396-DD45B81D7EE6}" type="presParOf" srcId="{D706F632-3637-4DF5-B1D0-4058EE9AC986}" destId="{D7339CDC-064A-4C27-A7C8-B1A1CAECCB44}" srcOrd="7" destOrd="0" presId="urn:microsoft.com/office/officeart/2005/8/layout/list1"/>
    <dgm:cxn modelId="{43F6D8ED-FB38-4640-998B-A5191F495E96}" type="presParOf" srcId="{D706F632-3637-4DF5-B1D0-4058EE9AC986}" destId="{00472C5A-E2FE-42BF-A358-D69FE1CF027C}" srcOrd="8" destOrd="0" presId="urn:microsoft.com/office/officeart/2005/8/layout/list1"/>
    <dgm:cxn modelId="{E18442FF-BA48-4AAC-AF44-3FF7DCE2C1A9}" type="presParOf" srcId="{00472C5A-E2FE-42BF-A358-D69FE1CF027C}" destId="{9FEBCA5F-526E-4DC0-9F4D-920DAC486A83}" srcOrd="0" destOrd="0" presId="urn:microsoft.com/office/officeart/2005/8/layout/list1"/>
    <dgm:cxn modelId="{8D424FFB-C172-440F-90B2-3B3508506285}" type="presParOf" srcId="{00472C5A-E2FE-42BF-A358-D69FE1CF027C}" destId="{C564B94F-668C-4AEF-8A2F-9756AD969A59}" srcOrd="1" destOrd="0" presId="urn:microsoft.com/office/officeart/2005/8/layout/list1"/>
    <dgm:cxn modelId="{0DF21143-5D51-4C2B-88E1-6F8A0021D2BD}" type="presParOf" srcId="{D706F632-3637-4DF5-B1D0-4058EE9AC986}" destId="{86927B7C-2CD9-4D4E-9A49-CC7F6A282D6B}" srcOrd="9" destOrd="0" presId="urn:microsoft.com/office/officeart/2005/8/layout/list1"/>
    <dgm:cxn modelId="{A5A806D7-21E9-4DEF-8550-62BE91871C12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CDFCDCF-A729-41DD-A220-A261C0FAA03F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とる５９</a:t>
          </a:r>
          <a:endParaRPr kumimoji="1" lang="ja-JP" altLang="en-US" dirty="0"/>
        </a:p>
      </dgm:t>
    </dgm:pt>
    <dgm:pt modelId="{611A2D42-43D6-4AE4-9FDA-0D4D24F7AAAF}" type="parTrans" cxnId="{2FACD981-1899-42C3-8D20-6995BDFAFE5A}">
      <dgm:prSet/>
      <dgm:spPr/>
    </dgm:pt>
    <dgm:pt modelId="{2408D27B-4E53-4695-AAB4-011B1EFDE047}" type="sibTrans" cxnId="{2FACD981-1899-42C3-8D20-6995BDFAFE5A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A6960422-9BCA-491D-B651-1540895A9C23}" type="presOf" srcId="{28D65E16-7241-4C79-937B-8F593B5D3932}" destId="{CEDD5AD0-A3FA-4D52-975E-E5D1D93FBAFB}" srcOrd="0" destOrd="0" presId="urn:microsoft.com/office/officeart/2005/8/layout/list1"/>
    <dgm:cxn modelId="{90BB9240-71A3-4653-814B-44549E71AB65}" type="presOf" srcId="{E90FA3DB-DAFD-4FEB-BA54-F234B865DBA0}" destId="{2E025529-651B-4BBA-83D9-55FA41C0BF7C}" srcOrd="1" destOrd="0" presId="urn:microsoft.com/office/officeart/2005/8/layout/list1"/>
    <dgm:cxn modelId="{BA7E49C3-A617-4C96-9710-0E7D17D50F43}" type="presOf" srcId="{FCDFCDCF-A729-41DD-A220-A261C0FAA03F}" destId="{0C9D677E-1A70-4A6F-9257-5272C5186103}" srcOrd="0" destOrd="0" presId="urn:microsoft.com/office/officeart/2005/8/layout/list1"/>
    <dgm:cxn modelId="{05D66408-9107-4B56-8DCB-A3CEAD11917D}" type="presOf" srcId="{DA3999D4-4BA8-4AFA-B8DA-19A72581C862}" destId="{C564B94F-668C-4AEF-8A2F-9756AD969A59}" srcOrd="1" destOrd="0" presId="urn:microsoft.com/office/officeart/2005/8/layout/list1"/>
    <dgm:cxn modelId="{9ABD53AC-7043-4454-A7BF-0BDDBDA846E0}" type="presOf" srcId="{28D65E16-7241-4C79-937B-8F593B5D3932}" destId="{38D09DA1-0B2F-4FA2-AC90-DC4F4CE55FF3}" srcOrd="1" destOrd="0" presId="urn:microsoft.com/office/officeart/2005/8/layout/list1"/>
    <dgm:cxn modelId="{D9C83A77-3705-436F-AAF3-4AD5C5B7C1D1}" type="presOf" srcId="{F1571FFA-FED8-4E40-845A-8F825874D46C}" destId="{D706F632-3637-4DF5-B1D0-4058EE9AC986}" srcOrd="0" destOrd="0" presId="urn:microsoft.com/office/officeart/2005/8/layout/list1"/>
    <dgm:cxn modelId="{629A0234-2815-4FB9-B404-836CE750ADDC}" type="presOf" srcId="{DA3999D4-4BA8-4AFA-B8DA-19A72581C862}" destId="{9FEBCA5F-526E-4DC0-9F4D-920DAC486A83}" srcOrd="0" destOrd="0" presId="urn:microsoft.com/office/officeart/2005/8/layout/list1"/>
    <dgm:cxn modelId="{309DA92B-D8CC-4A37-8DA9-0C29AEC50144}" type="presOf" srcId="{E90FA3DB-DAFD-4FEB-BA54-F234B865DBA0}" destId="{C24EAF79-921D-4D41-B06A-1AB003EDCA83}" srcOrd="0" destOrd="0" presId="urn:microsoft.com/office/officeart/2005/8/layout/list1"/>
    <dgm:cxn modelId="{2FACD981-1899-42C3-8D20-6995BDFAFE5A}" srcId="{28D65E16-7241-4C79-937B-8F593B5D3932}" destId="{FCDFCDCF-A729-41DD-A220-A261C0FAA03F}" srcOrd="0" destOrd="0" parTransId="{611A2D42-43D6-4AE4-9FDA-0D4D24F7AAAF}" sibTransId="{2408D27B-4E53-4695-AAB4-011B1EFDE047}"/>
    <dgm:cxn modelId="{0A25A761-7F02-47DD-A92C-47F4F87C3ECD}" type="presParOf" srcId="{D706F632-3637-4DF5-B1D0-4058EE9AC986}" destId="{621A0821-22A3-4B6E-A08D-668DC4BF1F90}" srcOrd="0" destOrd="0" presId="urn:microsoft.com/office/officeart/2005/8/layout/list1"/>
    <dgm:cxn modelId="{18F318E2-F959-48B0-9B3B-3FA0750835C7}" type="presParOf" srcId="{621A0821-22A3-4B6E-A08D-668DC4BF1F90}" destId="{CEDD5AD0-A3FA-4D52-975E-E5D1D93FBAFB}" srcOrd="0" destOrd="0" presId="urn:microsoft.com/office/officeart/2005/8/layout/list1"/>
    <dgm:cxn modelId="{9CE9D242-A54A-4D67-82B0-835A852E1707}" type="presParOf" srcId="{621A0821-22A3-4B6E-A08D-668DC4BF1F90}" destId="{38D09DA1-0B2F-4FA2-AC90-DC4F4CE55FF3}" srcOrd="1" destOrd="0" presId="urn:microsoft.com/office/officeart/2005/8/layout/list1"/>
    <dgm:cxn modelId="{4CD80D3A-7FF2-4333-96F7-844205350469}" type="presParOf" srcId="{D706F632-3637-4DF5-B1D0-4058EE9AC986}" destId="{B490B90D-3973-40F3-9BDD-A0D426AF8AD3}" srcOrd="1" destOrd="0" presId="urn:microsoft.com/office/officeart/2005/8/layout/list1"/>
    <dgm:cxn modelId="{D759BBB8-F556-4842-A8A4-083D5D326931}" type="presParOf" srcId="{D706F632-3637-4DF5-B1D0-4058EE9AC986}" destId="{0C9D677E-1A70-4A6F-9257-5272C5186103}" srcOrd="2" destOrd="0" presId="urn:microsoft.com/office/officeart/2005/8/layout/list1"/>
    <dgm:cxn modelId="{16B6B3DA-7EF5-43FF-AFFD-F5B5FC0426A2}" type="presParOf" srcId="{D706F632-3637-4DF5-B1D0-4058EE9AC986}" destId="{09C601B5-7558-4813-A314-586BECCB28FE}" srcOrd="3" destOrd="0" presId="urn:microsoft.com/office/officeart/2005/8/layout/list1"/>
    <dgm:cxn modelId="{51BFC584-C3AC-4192-AE63-696F80710352}" type="presParOf" srcId="{D706F632-3637-4DF5-B1D0-4058EE9AC986}" destId="{0EF87625-5CCA-4CA9-8CA5-4AAF73A84BD9}" srcOrd="4" destOrd="0" presId="urn:microsoft.com/office/officeart/2005/8/layout/list1"/>
    <dgm:cxn modelId="{2839B19B-83F0-482A-A87D-507FC9169377}" type="presParOf" srcId="{0EF87625-5CCA-4CA9-8CA5-4AAF73A84BD9}" destId="{C24EAF79-921D-4D41-B06A-1AB003EDCA83}" srcOrd="0" destOrd="0" presId="urn:microsoft.com/office/officeart/2005/8/layout/list1"/>
    <dgm:cxn modelId="{251E2D89-DFC0-4263-A72B-E360076F768A}" type="presParOf" srcId="{0EF87625-5CCA-4CA9-8CA5-4AAF73A84BD9}" destId="{2E025529-651B-4BBA-83D9-55FA41C0BF7C}" srcOrd="1" destOrd="0" presId="urn:microsoft.com/office/officeart/2005/8/layout/list1"/>
    <dgm:cxn modelId="{C1379D30-A128-4127-8094-16EF2F056868}" type="presParOf" srcId="{D706F632-3637-4DF5-B1D0-4058EE9AC986}" destId="{48A5E841-8171-4D3D-9171-A710E181517E}" srcOrd="5" destOrd="0" presId="urn:microsoft.com/office/officeart/2005/8/layout/list1"/>
    <dgm:cxn modelId="{B36B74C8-959B-4548-95E3-6AF9FD68BA7D}" type="presParOf" srcId="{D706F632-3637-4DF5-B1D0-4058EE9AC986}" destId="{F345AE1F-33EA-4EC4-BF6A-4ACD4D225C2A}" srcOrd="6" destOrd="0" presId="urn:microsoft.com/office/officeart/2005/8/layout/list1"/>
    <dgm:cxn modelId="{F92A1E04-862A-496A-9B6D-3E2F40809950}" type="presParOf" srcId="{D706F632-3637-4DF5-B1D0-4058EE9AC986}" destId="{D7339CDC-064A-4C27-A7C8-B1A1CAECCB44}" srcOrd="7" destOrd="0" presId="urn:microsoft.com/office/officeart/2005/8/layout/list1"/>
    <dgm:cxn modelId="{192028F1-8355-44C2-8413-7C216ADFC4CA}" type="presParOf" srcId="{D706F632-3637-4DF5-B1D0-4058EE9AC986}" destId="{00472C5A-E2FE-42BF-A358-D69FE1CF027C}" srcOrd="8" destOrd="0" presId="urn:microsoft.com/office/officeart/2005/8/layout/list1"/>
    <dgm:cxn modelId="{1EEB72D2-916B-42E9-B0EC-02BD40A7FA0A}" type="presParOf" srcId="{00472C5A-E2FE-42BF-A358-D69FE1CF027C}" destId="{9FEBCA5F-526E-4DC0-9F4D-920DAC486A83}" srcOrd="0" destOrd="0" presId="urn:microsoft.com/office/officeart/2005/8/layout/list1"/>
    <dgm:cxn modelId="{79923801-21DD-4CA2-AF73-8ECB585386B9}" type="presParOf" srcId="{00472C5A-E2FE-42BF-A358-D69FE1CF027C}" destId="{C564B94F-668C-4AEF-8A2F-9756AD969A59}" srcOrd="1" destOrd="0" presId="urn:microsoft.com/office/officeart/2005/8/layout/list1"/>
    <dgm:cxn modelId="{99A792FE-BB4A-4654-B5EE-5E949AD2EDD1}" type="presParOf" srcId="{D706F632-3637-4DF5-B1D0-4058EE9AC986}" destId="{86927B7C-2CD9-4D4E-9A49-CC7F6A282D6B}" srcOrd="9" destOrd="0" presId="urn:microsoft.com/office/officeart/2005/8/layout/list1"/>
    <dgm:cxn modelId="{AB5696B8-F8A4-4CA9-8F52-A6D5AB1745B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C124D68-D114-4DEF-A04C-2BFE7B5AFF5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とる０６</a:t>
          </a:r>
          <a:endParaRPr kumimoji="1" lang="ja-JP" altLang="en-US" dirty="0"/>
        </a:p>
      </dgm:t>
    </dgm:pt>
    <dgm:pt modelId="{8B363245-BB7F-4067-8324-360475E977CF}" type="parTrans" cxnId="{F21D2EC1-E158-40B7-8454-CC9A20E06C59}">
      <dgm:prSet/>
      <dgm:spPr/>
    </dgm:pt>
    <dgm:pt modelId="{E9F78767-248A-4215-8B77-E42F755B6379}" type="sibTrans" cxnId="{F21D2EC1-E158-40B7-8454-CC9A20E06C5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F21D2EC1-E158-40B7-8454-CC9A20E06C59}" srcId="{28D65E16-7241-4C79-937B-8F593B5D3932}" destId="{8C124D68-D114-4DEF-A04C-2BFE7B5AFF52}" srcOrd="0" destOrd="0" parTransId="{8B363245-BB7F-4067-8324-360475E977CF}" sibTransId="{E9F78767-248A-4215-8B77-E42F755B6379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5DAB5BF-5C82-4961-9196-5503A212F8A5}" type="presOf" srcId="{E90FA3DB-DAFD-4FEB-BA54-F234B865DBA0}" destId="{C24EAF79-921D-4D41-B06A-1AB003EDCA83}" srcOrd="0" destOrd="0" presId="urn:microsoft.com/office/officeart/2005/8/layout/list1"/>
    <dgm:cxn modelId="{47850A00-1ACE-42E6-B20B-B8B1065C52EA}" type="presOf" srcId="{28D65E16-7241-4C79-937B-8F593B5D3932}" destId="{38D09DA1-0B2F-4FA2-AC90-DC4F4CE55FF3}" srcOrd="1" destOrd="0" presId="urn:microsoft.com/office/officeart/2005/8/layout/list1"/>
    <dgm:cxn modelId="{00238DA1-4EE7-4881-BAC4-0914F984898C}" type="presOf" srcId="{DA3999D4-4BA8-4AFA-B8DA-19A72581C862}" destId="{C564B94F-668C-4AEF-8A2F-9756AD969A59}" srcOrd="1" destOrd="0" presId="urn:microsoft.com/office/officeart/2005/8/layout/list1"/>
    <dgm:cxn modelId="{7FB99BAC-C8A5-47A7-B984-1F9307E4AC89}" type="presOf" srcId="{E90FA3DB-DAFD-4FEB-BA54-F234B865DBA0}" destId="{2E025529-651B-4BBA-83D9-55FA41C0BF7C}" srcOrd="1" destOrd="0" presId="urn:microsoft.com/office/officeart/2005/8/layout/list1"/>
    <dgm:cxn modelId="{9123A823-8990-40C6-A726-0A644DF05CBA}" type="presOf" srcId="{28D65E16-7241-4C79-937B-8F593B5D3932}" destId="{CEDD5AD0-A3FA-4D52-975E-E5D1D93FBAFB}" srcOrd="0" destOrd="0" presId="urn:microsoft.com/office/officeart/2005/8/layout/list1"/>
    <dgm:cxn modelId="{D9495E57-CBF7-4D25-A503-98446A441E8C}" type="presOf" srcId="{DA3999D4-4BA8-4AFA-B8DA-19A72581C862}" destId="{9FEBCA5F-526E-4DC0-9F4D-920DAC486A83}" srcOrd="0" destOrd="0" presId="urn:microsoft.com/office/officeart/2005/8/layout/list1"/>
    <dgm:cxn modelId="{322338AE-45F8-463F-AFF5-176D500BE9D6}" type="presOf" srcId="{F1571FFA-FED8-4E40-845A-8F825874D46C}" destId="{D706F632-3637-4DF5-B1D0-4058EE9AC986}" srcOrd="0" destOrd="0" presId="urn:microsoft.com/office/officeart/2005/8/layout/list1"/>
    <dgm:cxn modelId="{CC2236D7-23E4-4ED7-BE63-485542759E19}" type="presOf" srcId="{8C124D68-D114-4DEF-A04C-2BFE7B5AFF52}" destId="{0C9D677E-1A70-4A6F-9257-5272C5186103}" srcOrd="0" destOrd="0" presId="urn:microsoft.com/office/officeart/2005/8/layout/list1"/>
    <dgm:cxn modelId="{E6F6E296-9A3A-456D-954F-755DC9DA1DB6}" type="presParOf" srcId="{D706F632-3637-4DF5-B1D0-4058EE9AC986}" destId="{621A0821-22A3-4B6E-A08D-668DC4BF1F90}" srcOrd="0" destOrd="0" presId="urn:microsoft.com/office/officeart/2005/8/layout/list1"/>
    <dgm:cxn modelId="{FCB8E903-49B9-43BF-9260-B0ED8EAAFB17}" type="presParOf" srcId="{621A0821-22A3-4B6E-A08D-668DC4BF1F90}" destId="{CEDD5AD0-A3FA-4D52-975E-E5D1D93FBAFB}" srcOrd="0" destOrd="0" presId="urn:microsoft.com/office/officeart/2005/8/layout/list1"/>
    <dgm:cxn modelId="{EA6F9828-C158-42DD-A5BD-16FB3252E283}" type="presParOf" srcId="{621A0821-22A3-4B6E-A08D-668DC4BF1F90}" destId="{38D09DA1-0B2F-4FA2-AC90-DC4F4CE55FF3}" srcOrd="1" destOrd="0" presId="urn:microsoft.com/office/officeart/2005/8/layout/list1"/>
    <dgm:cxn modelId="{527F8932-960F-44FC-8E2D-B6B3ACFEABA0}" type="presParOf" srcId="{D706F632-3637-4DF5-B1D0-4058EE9AC986}" destId="{B490B90D-3973-40F3-9BDD-A0D426AF8AD3}" srcOrd="1" destOrd="0" presId="urn:microsoft.com/office/officeart/2005/8/layout/list1"/>
    <dgm:cxn modelId="{4DDD0141-68CE-4C3B-B006-5D99512B8825}" type="presParOf" srcId="{D706F632-3637-4DF5-B1D0-4058EE9AC986}" destId="{0C9D677E-1A70-4A6F-9257-5272C5186103}" srcOrd="2" destOrd="0" presId="urn:microsoft.com/office/officeart/2005/8/layout/list1"/>
    <dgm:cxn modelId="{D7A6D901-03BB-4349-BEF7-56617EAE27C1}" type="presParOf" srcId="{D706F632-3637-4DF5-B1D0-4058EE9AC986}" destId="{09C601B5-7558-4813-A314-586BECCB28FE}" srcOrd="3" destOrd="0" presId="urn:microsoft.com/office/officeart/2005/8/layout/list1"/>
    <dgm:cxn modelId="{BAAC5F3C-38F0-4E67-B7AD-B8560D2D163D}" type="presParOf" srcId="{D706F632-3637-4DF5-B1D0-4058EE9AC986}" destId="{0EF87625-5CCA-4CA9-8CA5-4AAF73A84BD9}" srcOrd="4" destOrd="0" presId="urn:microsoft.com/office/officeart/2005/8/layout/list1"/>
    <dgm:cxn modelId="{3A37DDA6-97BB-4008-8512-B2385F9929EA}" type="presParOf" srcId="{0EF87625-5CCA-4CA9-8CA5-4AAF73A84BD9}" destId="{C24EAF79-921D-4D41-B06A-1AB003EDCA83}" srcOrd="0" destOrd="0" presId="urn:microsoft.com/office/officeart/2005/8/layout/list1"/>
    <dgm:cxn modelId="{A358A89A-5EB0-438D-9789-F10AB9434619}" type="presParOf" srcId="{0EF87625-5CCA-4CA9-8CA5-4AAF73A84BD9}" destId="{2E025529-651B-4BBA-83D9-55FA41C0BF7C}" srcOrd="1" destOrd="0" presId="urn:microsoft.com/office/officeart/2005/8/layout/list1"/>
    <dgm:cxn modelId="{5C462863-3834-4A07-AC0A-A5CAD31D822F}" type="presParOf" srcId="{D706F632-3637-4DF5-B1D0-4058EE9AC986}" destId="{48A5E841-8171-4D3D-9171-A710E181517E}" srcOrd="5" destOrd="0" presId="urn:microsoft.com/office/officeart/2005/8/layout/list1"/>
    <dgm:cxn modelId="{B3B11B0C-6822-43FB-A1CD-BAEC4BB3EB0F}" type="presParOf" srcId="{D706F632-3637-4DF5-B1D0-4058EE9AC986}" destId="{F345AE1F-33EA-4EC4-BF6A-4ACD4D225C2A}" srcOrd="6" destOrd="0" presId="urn:microsoft.com/office/officeart/2005/8/layout/list1"/>
    <dgm:cxn modelId="{7C054327-D1E6-4B6A-8591-D8762589AB7C}" type="presParOf" srcId="{D706F632-3637-4DF5-B1D0-4058EE9AC986}" destId="{D7339CDC-064A-4C27-A7C8-B1A1CAECCB44}" srcOrd="7" destOrd="0" presId="urn:microsoft.com/office/officeart/2005/8/layout/list1"/>
    <dgm:cxn modelId="{763A3AEE-DA2B-4A66-870A-8BD0F24AB8A3}" type="presParOf" srcId="{D706F632-3637-4DF5-B1D0-4058EE9AC986}" destId="{00472C5A-E2FE-42BF-A358-D69FE1CF027C}" srcOrd="8" destOrd="0" presId="urn:microsoft.com/office/officeart/2005/8/layout/list1"/>
    <dgm:cxn modelId="{25BE103A-EA03-4A7F-9EBF-55501B419FCD}" type="presParOf" srcId="{00472C5A-E2FE-42BF-A358-D69FE1CF027C}" destId="{9FEBCA5F-526E-4DC0-9F4D-920DAC486A83}" srcOrd="0" destOrd="0" presId="urn:microsoft.com/office/officeart/2005/8/layout/list1"/>
    <dgm:cxn modelId="{32754C8C-B5ED-4DE2-BFB1-465A810A32DF}" type="presParOf" srcId="{00472C5A-E2FE-42BF-A358-D69FE1CF027C}" destId="{C564B94F-668C-4AEF-8A2F-9756AD969A59}" srcOrd="1" destOrd="0" presId="urn:microsoft.com/office/officeart/2005/8/layout/list1"/>
    <dgm:cxn modelId="{9DE386BF-1CEC-4E0B-9220-BD41E54BCD12}" type="presParOf" srcId="{D706F632-3637-4DF5-B1D0-4058EE9AC986}" destId="{86927B7C-2CD9-4D4E-9A49-CC7F6A282D6B}" srcOrd="9" destOrd="0" presId="urn:microsoft.com/office/officeart/2005/8/layout/list1"/>
    <dgm:cxn modelId="{1FF217E4-5950-470E-8CC6-43CC09FB6A7C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639B3D2B-849B-48D0-89C0-8216F38E35A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とる６０</a:t>
          </a:r>
          <a:endParaRPr kumimoji="1" lang="ja-JP" altLang="en-US" dirty="0"/>
        </a:p>
      </dgm:t>
    </dgm:pt>
    <dgm:pt modelId="{C044F533-57F9-4FF3-BD5A-AFF1C60F3C13}" type="parTrans" cxnId="{8303F014-4435-4FF3-8C89-80FDB8F72A41}">
      <dgm:prSet/>
      <dgm:spPr/>
    </dgm:pt>
    <dgm:pt modelId="{435C887E-FAB8-4363-BE32-C9BE9D407635}" type="sibTrans" cxnId="{8303F014-4435-4FF3-8C89-80FDB8F72A41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 custLinFactNeighborX="781" custLinFactNeighborY="106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D490D31E-EDD6-45BC-9697-F5960D5C3903}" type="presOf" srcId="{28D65E16-7241-4C79-937B-8F593B5D3932}" destId="{CEDD5AD0-A3FA-4D52-975E-E5D1D93FBAFB}" srcOrd="0" destOrd="0" presId="urn:microsoft.com/office/officeart/2005/8/layout/list1"/>
    <dgm:cxn modelId="{9FBF9DCB-5AF8-45BF-B506-9280BCE8BADC}" type="presOf" srcId="{28D65E16-7241-4C79-937B-8F593B5D3932}" destId="{38D09DA1-0B2F-4FA2-AC90-DC4F4CE55FF3}" srcOrd="1" destOrd="0" presId="urn:microsoft.com/office/officeart/2005/8/layout/list1"/>
    <dgm:cxn modelId="{C612ED09-0A19-4360-96DC-10F2CE8BE1CF}" type="presOf" srcId="{E90FA3DB-DAFD-4FEB-BA54-F234B865DBA0}" destId="{C24EAF79-921D-4D41-B06A-1AB003EDCA83}" srcOrd="0" destOrd="0" presId="urn:microsoft.com/office/officeart/2005/8/layout/list1"/>
    <dgm:cxn modelId="{2B752E02-D2AD-46A4-9379-FB2D1E117BEE}" type="presOf" srcId="{E90FA3DB-DAFD-4FEB-BA54-F234B865DBA0}" destId="{2E025529-651B-4BBA-83D9-55FA41C0BF7C}" srcOrd="1" destOrd="0" presId="urn:microsoft.com/office/officeart/2005/8/layout/list1"/>
    <dgm:cxn modelId="{8303F014-4435-4FF3-8C89-80FDB8F72A41}" srcId="{28D65E16-7241-4C79-937B-8F593B5D3932}" destId="{639B3D2B-849B-48D0-89C0-8216F38E35A5}" srcOrd="0" destOrd="0" parTransId="{C044F533-57F9-4FF3-BD5A-AFF1C60F3C13}" sibTransId="{435C887E-FAB8-4363-BE32-C9BE9D407635}"/>
    <dgm:cxn modelId="{7242F910-7053-4BB8-A834-A049EF8CB068}" type="presOf" srcId="{DA3999D4-4BA8-4AFA-B8DA-19A72581C862}" destId="{9FEBCA5F-526E-4DC0-9F4D-920DAC486A83}" srcOrd="0" destOrd="0" presId="urn:microsoft.com/office/officeart/2005/8/layout/list1"/>
    <dgm:cxn modelId="{9E40CF37-E23D-4CA1-931B-B7A6989EBF05}" type="presOf" srcId="{639B3D2B-849B-48D0-89C0-8216F38E35A5}" destId="{0C9D677E-1A70-4A6F-9257-5272C5186103}" srcOrd="0" destOrd="0" presId="urn:microsoft.com/office/officeart/2005/8/layout/list1"/>
    <dgm:cxn modelId="{F575C16C-D3A5-4495-A90D-CC3E45E428F9}" type="presOf" srcId="{F1571FFA-FED8-4E40-845A-8F825874D46C}" destId="{D706F632-3637-4DF5-B1D0-4058EE9AC986}" srcOrd="0" destOrd="0" presId="urn:microsoft.com/office/officeart/2005/8/layout/list1"/>
    <dgm:cxn modelId="{87362350-C844-48EF-B021-A4507B62B6B6}" type="presOf" srcId="{DA3999D4-4BA8-4AFA-B8DA-19A72581C862}" destId="{C564B94F-668C-4AEF-8A2F-9756AD969A59}" srcOrd="1" destOrd="0" presId="urn:microsoft.com/office/officeart/2005/8/layout/list1"/>
    <dgm:cxn modelId="{B5814778-327E-4CA5-9346-A013D8E8CCEA}" type="presParOf" srcId="{D706F632-3637-4DF5-B1D0-4058EE9AC986}" destId="{621A0821-22A3-4B6E-A08D-668DC4BF1F90}" srcOrd="0" destOrd="0" presId="urn:microsoft.com/office/officeart/2005/8/layout/list1"/>
    <dgm:cxn modelId="{EFE8CF0C-7F12-42AD-B8D4-A53B1FF31213}" type="presParOf" srcId="{621A0821-22A3-4B6E-A08D-668DC4BF1F90}" destId="{CEDD5AD0-A3FA-4D52-975E-E5D1D93FBAFB}" srcOrd="0" destOrd="0" presId="urn:microsoft.com/office/officeart/2005/8/layout/list1"/>
    <dgm:cxn modelId="{B7868840-D72A-4F18-85C7-97A18F5A42E2}" type="presParOf" srcId="{621A0821-22A3-4B6E-A08D-668DC4BF1F90}" destId="{38D09DA1-0B2F-4FA2-AC90-DC4F4CE55FF3}" srcOrd="1" destOrd="0" presId="urn:microsoft.com/office/officeart/2005/8/layout/list1"/>
    <dgm:cxn modelId="{91348C9D-EE56-4D28-B5C5-3A89CD026256}" type="presParOf" srcId="{D706F632-3637-4DF5-B1D0-4058EE9AC986}" destId="{B490B90D-3973-40F3-9BDD-A0D426AF8AD3}" srcOrd="1" destOrd="0" presId="urn:microsoft.com/office/officeart/2005/8/layout/list1"/>
    <dgm:cxn modelId="{138C7C43-9A23-40A9-9626-66729471855B}" type="presParOf" srcId="{D706F632-3637-4DF5-B1D0-4058EE9AC986}" destId="{0C9D677E-1A70-4A6F-9257-5272C5186103}" srcOrd="2" destOrd="0" presId="urn:microsoft.com/office/officeart/2005/8/layout/list1"/>
    <dgm:cxn modelId="{A6717F43-1AF1-4973-AAD0-7537C321D5C3}" type="presParOf" srcId="{D706F632-3637-4DF5-B1D0-4058EE9AC986}" destId="{09C601B5-7558-4813-A314-586BECCB28FE}" srcOrd="3" destOrd="0" presId="urn:microsoft.com/office/officeart/2005/8/layout/list1"/>
    <dgm:cxn modelId="{6930379E-3371-4F25-8560-4BEE5A881E1E}" type="presParOf" srcId="{D706F632-3637-4DF5-B1D0-4058EE9AC986}" destId="{0EF87625-5CCA-4CA9-8CA5-4AAF73A84BD9}" srcOrd="4" destOrd="0" presId="urn:microsoft.com/office/officeart/2005/8/layout/list1"/>
    <dgm:cxn modelId="{A26A44EF-6529-47AD-9D6F-58A3CEFC186D}" type="presParOf" srcId="{0EF87625-5CCA-4CA9-8CA5-4AAF73A84BD9}" destId="{C24EAF79-921D-4D41-B06A-1AB003EDCA83}" srcOrd="0" destOrd="0" presId="urn:microsoft.com/office/officeart/2005/8/layout/list1"/>
    <dgm:cxn modelId="{79534574-B7E9-4391-9E64-6194D721C214}" type="presParOf" srcId="{0EF87625-5CCA-4CA9-8CA5-4AAF73A84BD9}" destId="{2E025529-651B-4BBA-83D9-55FA41C0BF7C}" srcOrd="1" destOrd="0" presId="urn:microsoft.com/office/officeart/2005/8/layout/list1"/>
    <dgm:cxn modelId="{2623E398-5A65-42A5-97C4-6C971BB55BD2}" type="presParOf" srcId="{D706F632-3637-4DF5-B1D0-4058EE9AC986}" destId="{48A5E841-8171-4D3D-9171-A710E181517E}" srcOrd="5" destOrd="0" presId="urn:microsoft.com/office/officeart/2005/8/layout/list1"/>
    <dgm:cxn modelId="{37892A55-4C12-457D-835F-5F88B9E99E49}" type="presParOf" srcId="{D706F632-3637-4DF5-B1D0-4058EE9AC986}" destId="{F345AE1F-33EA-4EC4-BF6A-4ACD4D225C2A}" srcOrd="6" destOrd="0" presId="urn:microsoft.com/office/officeart/2005/8/layout/list1"/>
    <dgm:cxn modelId="{1AE061BE-6CFE-47F7-85A7-C8F7D2E97A4A}" type="presParOf" srcId="{D706F632-3637-4DF5-B1D0-4058EE9AC986}" destId="{D7339CDC-064A-4C27-A7C8-B1A1CAECCB44}" srcOrd="7" destOrd="0" presId="urn:microsoft.com/office/officeart/2005/8/layout/list1"/>
    <dgm:cxn modelId="{C2F6E8A7-376F-470E-BAD0-AF4C77C51DE1}" type="presParOf" srcId="{D706F632-3637-4DF5-B1D0-4058EE9AC986}" destId="{00472C5A-E2FE-42BF-A358-D69FE1CF027C}" srcOrd="8" destOrd="0" presId="urn:microsoft.com/office/officeart/2005/8/layout/list1"/>
    <dgm:cxn modelId="{8114B14D-59AC-4E81-8BAC-773246D91061}" type="presParOf" srcId="{00472C5A-E2FE-42BF-A358-D69FE1CF027C}" destId="{9FEBCA5F-526E-4DC0-9F4D-920DAC486A83}" srcOrd="0" destOrd="0" presId="urn:microsoft.com/office/officeart/2005/8/layout/list1"/>
    <dgm:cxn modelId="{F8988817-0875-49A8-98BC-D15F5BF9FAF1}" type="presParOf" srcId="{00472C5A-E2FE-42BF-A358-D69FE1CF027C}" destId="{C564B94F-668C-4AEF-8A2F-9756AD969A59}" srcOrd="1" destOrd="0" presId="urn:microsoft.com/office/officeart/2005/8/layout/list1"/>
    <dgm:cxn modelId="{4174DC07-B5EA-469D-9799-39D2DA1A49E7}" type="presParOf" srcId="{D706F632-3637-4DF5-B1D0-4058EE9AC986}" destId="{86927B7C-2CD9-4D4E-9A49-CC7F6A282D6B}" srcOrd="9" destOrd="0" presId="urn:microsoft.com/office/officeart/2005/8/layout/list1"/>
    <dgm:cxn modelId="{B4B16127-5F1B-48B2-A488-C10D3934E900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31D0D05C-DAFF-4BA6-9C68-95B38C63EC1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とる６１</a:t>
          </a:r>
          <a:endParaRPr kumimoji="1" lang="ja-JP" altLang="en-US" dirty="0"/>
        </a:p>
      </dgm:t>
    </dgm:pt>
    <dgm:pt modelId="{F3ADFE70-DC44-474C-BA14-996F5CA12A33}" type="parTrans" cxnId="{B2776A7D-1407-4778-A822-C582542C7838}">
      <dgm:prSet/>
      <dgm:spPr/>
    </dgm:pt>
    <dgm:pt modelId="{E67B1562-C2F0-44EF-B79B-FDD7C28B0752}" type="sibTrans" cxnId="{B2776A7D-1407-4778-A822-C582542C7838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D83E05DA-4B80-48B3-BADB-F86874D05F0E}" type="presOf" srcId="{E90FA3DB-DAFD-4FEB-BA54-F234B865DBA0}" destId="{C24EAF79-921D-4D41-B06A-1AB003EDCA83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796C4CF-81F1-4A5E-A922-701AE97B2A1B}" type="presOf" srcId="{F1571FFA-FED8-4E40-845A-8F825874D46C}" destId="{D706F632-3637-4DF5-B1D0-4058EE9AC986}" srcOrd="0" destOrd="0" presId="urn:microsoft.com/office/officeart/2005/8/layout/list1"/>
    <dgm:cxn modelId="{0D1ECA9B-7369-43BF-9EE6-A1915E9ADF0B}" type="presOf" srcId="{E90FA3DB-DAFD-4FEB-BA54-F234B865DBA0}" destId="{2E025529-651B-4BBA-83D9-55FA41C0BF7C}" srcOrd="1" destOrd="0" presId="urn:microsoft.com/office/officeart/2005/8/layout/list1"/>
    <dgm:cxn modelId="{EF4C5EC4-B9AD-4642-8289-2F2E5A1FBCC1}" type="presOf" srcId="{DA3999D4-4BA8-4AFA-B8DA-19A72581C862}" destId="{9FEBCA5F-526E-4DC0-9F4D-920DAC486A83}" srcOrd="0" destOrd="0" presId="urn:microsoft.com/office/officeart/2005/8/layout/list1"/>
    <dgm:cxn modelId="{B45FA5AE-297D-4186-A06C-11EB5EF7701F}" type="presOf" srcId="{28D65E16-7241-4C79-937B-8F593B5D3932}" destId="{CEDD5AD0-A3FA-4D52-975E-E5D1D93FBAFB}" srcOrd="0" destOrd="0" presId="urn:microsoft.com/office/officeart/2005/8/layout/list1"/>
    <dgm:cxn modelId="{B1AEA07B-CDEC-48AB-BD0E-81A45CC77D29}" type="presOf" srcId="{31D0D05C-DAFF-4BA6-9C68-95B38C63EC16}" destId="{0C9D677E-1A70-4A6F-9257-5272C5186103}" srcOrd="0" destOrd="0" presId="urn:microsoft.com/office/officeart/2005/8/layout/list1"/>
    <dgm:cxn modelId="{B2776A7D-1407-4778-A822-C582542C7838}" srcId="{28D65E16-7241-4C79-937B-8F593B5D3932}" destId="{31D0D05C-DAFF-4BA6-9C68-95B38C63EC16}" srcOrd="0" destOrd="0" parTransId="{F3ADFE70-DC44-474C-BA14-996F5CA12A33}" sibTransId="{E67B1562-C2F0-44EF-B79B-FDD7C28B0752}"/>
    <dgm:cxn modelId="{65CE26E5-AE97-41D4-80CD-93E801850DD2}" type="presOf" srcId="{DA3999D4-4BA8-4AFA-B8DA-19A72581C862}" destId="{C564B94F-668C-4AEF-8A2F-9756AD969A59}" srcOrd="1" destOrd="0" presId="urn:microsoft.com/office/officeart/2005/8/layout/list1"/>
    <dgm:cxn modelId="{A6C26909-8966-4F4D-8457-624C20DC1386}" type="presOf" srcId="{28D65E16-7241-4C79-937B-8F593B5D3932}" destId="{38D09DA1-0B2F-4FA2-AC90-DC4F4CE55FF3}" srcOrd="1" destOrd="0" presId="urn:microsoft.com/office/officeart/2005/8/layout/list1"/>
    <dgm:cxn modelId="{0A254A2D-706B-43F0-9725-14BAFE928B3E}" type="presParOf" srcId="{D706F632-3637-4DF5-B1D0-4058EE9AC986}" destId="{621A0821-22A3-4B6E-A08D-668DC4BF1F90}" srcOrd="0" destOrd="0" presId="urn:microsoft.com/office/officeart/2005/8/layout/list1"/>
    <dgm:cxn modelId="{5B2F6BE7-9726-4386-BBC6-363EC6E934B5}" type="presParOf" srcId="{621A0821-22A3-4B6E-A08D-668DC4BF1F90}" destId="{CEDD5AD0-A3FA-4D52-975E-E5D1D93FBAFB}" srcOrd="0" destOrd="0" presId="urn:microsoft.com/office/officeart/2005/8/layout/list1"/>
    <dgm:cxn modelId="{C081DE7E-6538-4C74-8577-42CA42C8D98B}" type="presParOf" srcId="{621A0821-22A3-4B6E-A08D-668DC4BF1F90}" destId="{38D09DA1-0B2F-4FA2-AC90-DC4F4CE55FF3}" srcOrd="1" destOrd="0" presId="urn:microsoft.com/office/officeart/2005/8/layout/list1"/>
    <dgm:cxn modelId="{F0CC36BA-A351-4222-8072-A498E9196E5B}" type="presParOf" srcId="{D706F632-3637-4DF5-B1D0-4058EE9AC986}" destId="{B490B90D-3973-40F3-9BDD-A0D426AF8AD3}" srcOrd="1" destOrd="0" presId="urn:microsoft.com/office/officeart/2005/8/layout/list1"/>
    <dgm:cxn modelId="{12C8770C-4AD7-4297-AFA0-B5A940E8ADF0}" type="presParOf" srcId="{D706F632-3637-4DF5-B1D0-4058EE9AC986}" destId="{0C9D677E-1A70-4A6F-9257-5272C5186103}" srcOrd="2" destOrd="0" presId="urn:microsoft.com/office/officeart/2005/8/layout/list1"/>
    <dgm:cxn modelId="{B669A852-1A8A-4035-93CC-5E8F552A9767}" type="presParOf" srcId="{D706F632-3637-4DF5-B1D0-4058EE9AC986}" destId="{09C601B5-7558-4813-A314-586BECCB28FE}" srcOrd="3" destOrd="0" presId="urn:microsoft.com/office/officeart/2005/8/layout/list1"/>
    <dgm:cxn modelId="{EA26E739-F3E8-4C8D-B723-3F30E7E01DB2}" type="presParOf" srcId="{D706F632-3637-4DF5-B1D0-4058EE9AC986}" destId="{0EF87625-5CCA-4CA9-8CA5-4AAF73A84BD9}" srcOrd="4" destOrd="0" presId="urn:microsoft.com/office/officeart/2005/8/layout/list1"/>
    <dgm:cxn modelId="{4140AA6B-C19B-449D-BE0A-DFF7213CF19D}" type="presParOf" srcId="{0EF87625-5CCA-4CA9-8CA5-4AAF73A84BD9}" destId="{C24EAF79-921D-4D41-B06A-1AB003EDCA83}" srcOrd="0" destOrd="0" presId="urn:microsoft.com/office/officeart/2005/8/layout/list1"/>
    <dgm:cxn modelId="{A100D47B-9AC0-42DC-AA89-42F0B1F5DAD0}" type="presParOf" srcId="{0EF87625-5CCA-4CA9-8CA5-4AAF73A84BD9}" destId="{2E025529-651B-4BBA-83D9-55FA41C0BF7C}" srcOrd="1" destOrd="0" presId="urn:microsoft.com/office/officeart/2005/8/layout/list1"/>
    <dgm:cxn modelId="{81DA73D4-8EE5-4DA8-9790-E5EBC2122624}" type="presParOf" srcId="{D706F632-3637-4DF5-B1D0-4058EE9AC986}" destId="{48A5E841-8171-4D3D-9171-A710E181517E}" srcOrd="5" destOrd="0" presId="urn:microsoft.com/office/officeart/2005/8/layout/list1"/>
    <dgm:cxn modelId="{562E8006-663A-44C9-B56F-3FFD7B1A9C37}" type="presParOf" srcId="{D706F632-3637-4DF5-B1D0-4058EE9AC986}" destId="{F345AE1F-33EA-4EC4-BF6A-4ACD4D225C2A}" srcOrd="6" destOrd="0" presId="urn:microsoft.com/office/officeart/2005/8/layout/list1"/>
    <dgm:cxn modelId="{645A9069-315F-449D-9817-341C067DC219}" type="presParOf" srcId="{D706F632-3637-4DF5-B1D0-4058EE9AC986}" destId="{D7339CDC-064A-4C27-A7C8-B1A1CAECCB44}" srcOrd="7" destOrd="0" presId="urn:microsoft.com/office/officeart/2005/8/layout/list1"/>
    <dgm:cxn modelId="{1A867630-96F5-446F-9B8D-F5C8032BA2D4}" type="presParOf" srcId="{D706F632-3637-4DF5-B1D0-4058EE9AC986}" destId="{00472C5A-E2FE-42BF-A358-D69FE1CF027C}" srcOrd="8" destOrd="0" presId="urn:microsoft.com/office/officeart/2005/8/layout/list1"/>
    <dgm:cxn modelId="{496C4FD2-4F0B-4987-AE25-08AA0DC6C410}" type="presParOf" srcId="{00472C5A-E2FE-42BF-A358-D69FE1CF027C}" destId="{9FEBCA5F-526E-4DC0-9F4D-920DAC486A83}" srcOrd="0" destOrd="0" presId="urn:microsoft.com/office/officeart/2005/8/layout/list1"/>
    <dgm:cxn modelId="{7B01F9B1-58AE-49D6-9462-ADC2F419E37F}" type="presParOf" srcId="{00472C5A-E2FE-42BF-A358-D69FE1CF027C}" destId="{C564B94F-668C-4AEF-8A2F-9756AD969A59}" srcOrd="1" destOrd="0" presId="urn:microsoft.com/office/officeart/2005/8/layout/list1"/>
    <dgm:cxn modelId="{E88F4971-6096-4EB4-BA1B-3BEE651066C0}" type="presParOf" srcId="{D706F632-3637-4DF5-B1D0-4058EE9AC986}" destId="{86927B7C-2CD9-4D4E-9A49-CC7F6A282D6B}" srcOrd="9" destOrd="0" presId="urn:microsoft.com/office/officeart/2005/8/layout/list1"/>
    <dgm:cxn modelId="{6875E337-A614-4208-9DF5-C6D2A18A9BDA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AA3C10A2-80CF-4554-9012-4BEE6D3398A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とる６２</a:t>
          </a:r>
          <a:endParaRPr kumimoji="1" lang="ja-JP" altLang="en-US" dirty="0"/>
        </a:p>
      </dgm:t>
    </dgm:pt>
    <dgm:pt modelId="{A9FDA5C7-DCB8-4740-BB7A-3E414ED364F9}" type="parTrans" cxnId="{3B08FD8A-9753-4725-A5ED-7F8334E858EB}">
      <dgm:prSet/>
      <dgm:spPr/>
    </dgm:pt>
    <dgm:pt modelId="{1832094C-E17F-4947-8121-49FD2AFCD0FF}" type="sibTrans" cxnId="{3B08FD8A-9753-4725-A5ED-7F8334E858E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DFC9C42F-4368-46FF-88A4-66117FEFFD16}" type="presOf" srcId="{F1571FFA-FED8-4E40-845A-8F825874D46C}" destId="{D706F632-3637-4DF5-B1D0-4058EE9AC986}" srcOrd="0" destOrd="0" presId="urn:microsoft.com/office/officeart/2005/8/layout/list1"/>
    <dgm:cxn modelId="{C26CA14E-B0F8-492C-8C70-6898BEE67199}" type="presOf" srcId="{28D65E16-7241-4C79-937B-8F593B5D3932}" destId="{CEDD5AD0-A3FA-4D52-975E-E5D1D93FBAFB}" srcOrd="0" destOrd="0" presId="urn:microsoft.com/office/officeart/2005/8/layout/list1"/>
    <dgm:cxn modelId="{DCD80445-1F00-4132-AC33-E0CFF39C7883}" type="presOf" srcId="{28D65E16-7241-4C79-937B-8F593B5D3932}" destId="{38D09DA1-0B2F-4FA2-AC90-DC4F4CE55FF3}" srcOrd="1" destOrd="0" presId="urn:microsoft.com/office/officeart/2005/8/layout/list1"/>
    <dgm:cxn modelId="{3E96460F-71AC-41EC-97C0-3EDAC76B048D}" type="presOf" srcId="{AA3C10A2-80CF-4554-9012-4BEE6D3398AC}" destId="{0C9D677E-1A70-4A6F-9257-5272C5186103}" srcOrd="0" destOrd="0" presId="urn:microsoft.com/office/officeart/2005/8/layout/list1"/>
    <dgm:cxn modelId="{159D4CC8-C4A9-49A3-AE1F-428ECBED64DB}" type="presOf" srcId="{DA3999D4-4BA8-4AFA-B8DA-19A72581C862}" destId="{C564B94F-668C-4AEF-8A2F-9756AD969A59}" srcOrd="1" destOrd="0" presId="urn:microsoft.com/office/officeart/2005/8/layout/list1"/>
    <dgm:cxn modelId="{3B08FD8A-9753-4725-A5ED-7F8334E858EB}" srcId="{28D65E16-7241-4C79-937B-8F593B5D3932}" destId="{AA3C10A2-80CF-4554-9012-4BEE6D3398AC}" srcOrd="0" destOrd="0" parTransId="{A9FDA5C7-DCB8-4740-BB7A-3E414ED364F9}" sibTransId="{1832094C-E17F-4947-8121-49FD2AFCD0FF}"/>
    <dgm:cxn modelId="{84FC6F15-5275-4A34-BAE0-DFD077F7F616}" type="presOf" srcId="{E90FA3DB-DAFD-4FEB-BA54-F234B865DBA0}" destId="{C24EAF79-921D-4D41-B06A-1AB003EDCA83}" srcOrd="0" destOrd="0" presId="urn:microsoft.com/office/officeart/2005/8/layout/list1"/>
    <dgm:cxn modelId="{CFCE7715-0420-48B8-A74A-443DEF298138}" type="presOf" srcId="{E90FA3DB-DAFD-4FEB-BA54-F234B865DBA0}" destId="{2E025529-651B-4BBA-83D9-55FA41C0BF7C}" srcOrd="1" destOrd="0" presId="urn:microsoft.com/office/officeart/2005/8/layout/list1"/>
    <dgm:cxn modelId="{7ECC105A-4925-421E-9A62-E07B9A5104E7}" type="presOf" srcId="{DA3999D4-4BA8-4AFA-B8DA-19A72581C862}" destId="{9FEBCA5F-526E-4DC0-9F4D-920DAC486A83}" srcOrd="0" destOrd="0" presId="urn:microsoft.com/office/officeart/2005/8/layout/list1"/>
    <dgm:cxn modelId="{FA869A4E-D872-4071-9C49-31D00C04C3A8}" type="presParOf" srcId="{D706F632-3637-4DF5-B1D0-4058EE9AC986}" destId="{621A0821-22A3-4B6E-A08D-668DC4BF1F90}" srcOrd="0" destOrd="0" presId="urn:microsoft.com/office/officeart/2005/8/layout/list1"/>
    <dgm:cxn modelId="{4F89C12E-721B-4CFC-9196-55D956ECD59B}" type="presParOf" srcId="{621A0821-22A3-4B6E-A08D-668DC4BF1F90}" destId="{CEDD5AD0-A3FA-4D52-975E-E5D1D93FBAFB}" srcOrd="0" destOrd="0" presId="urn:microsoft.com/office/officeart/2005/8/layout/list1"/>
    <dgm:cxn modelId="{999C106B-B294-4BD8-8560-C7B538A67317}" type="presParOf" srcId="{621A0821-22A3-4B6E-A08D-668DC4BF1F90}" destId="{38D09DA1-0B2F-4FA2-AC90-DC4F4CE55FF3}" srcOrd="1" destOrd="0" presId="urn:microsoft.com/office/officeart/2005/8/layout/list1"/>
    <dgm:cxn modelId="{A4B0A376-5C8D-40BD-BD98-949B23B4949F}" type="presParOf" srcId="{D706F632-3637-4DF5-B1D0-4058EE9AC986}" destId="{B490B90D-3973-40F3-9BDD-A0D426AF8AD3}" srcOrd="1" destOrd="0" presId="urn:microsoft.com/office/officeart/2005/8/layout/list1"/>
    <dgm:cxn modelId="{5D546987-DB51-4408-A92C-DAE68583A706}" type="presParOf" srcId="{D706F632-3637-4DF5-B1D0-4058EE9AC986}" destId="{0C9D677E-1A70-4A6F-9257-5272C5186103}" srcOrd="2" destOrd="0" presId="urn:microsoft.com/office/officeart/2005/8/layout/list1"/>
    <dgm:cxn modelId="{02212E91-2555-43D1-8BBA-CB28FF3EE681}" type="presParOf" srcId="{D706F632-3637-4DF5-B1D0-4058EE9AC986}" destId="{09C601B5-7558-4813-A314-586BECCB28FE}" srcOrd="3" destOrd="0" presId="urn:microsoft.com/office/officeart/2005/8/layout/list1"/>
    <dgm:cxn modelId="{5DDB0E55-9DEC-4222-9FFF-3AAED6A60C21}" type="presParOf" srcId="{D706F632-3637-4DF5-B1D0-4058EE9AC986}" destId="{0EF87625-5CCA-4CA9-8CA5-4AAF73A84BD9}" srcOrd="4" destOrd="0" presId="urn:microsoft.com/office/officeart/2005/8/layout/list1"/>
    <dgm:cxn modelId="{8DD35812-9F95-4AAA-BB58-71432AAF8BBD}" type="presParOf" srcId="{0EF87625-5CCA-4CA9-8CA5-4AAF73A84BD9}" destId="{C24EAF79-921D-4D41-B06A-1AB003EDCA83}" srcOrd="0" destOrd="0" presId="urn:microsoft.com/office/officeart/2005/8/layout/list1"/>
    <dgm:cxn modelId="{1DD7E918-6239-493B-8643-D43A435D46EA}" type="presParOf" srcId="{0EF87625-5CCA-4CA9-8CA5-4AAF73A84BD9}" destId="{2E025529-651B-4BBA-83D9-55FA41C0BF7C}" srcOrd="1" destOrd="0" presId="urn:microsoft.com/office/officeart/2005/8/layout/list1"/>
    <dgm:cxn modelId="{2D338EC1-97E4-4782-A20A-B3FCEA1FC628}" type="presParOf" srcId="{D706F632-3637-4DF5-B1D0-4058EE9AC986}" destId="{48A5E841-8171-4D3D-9171-A710E181517E}" srcOrd="5" destOrd="0" presId="urn:microsoft.com/office/officeart/2005/8/layout/list1"/>
    <dgm:cxn modelId="{4E182247-7EE6-46B1-82E8-AE8833632203}" type="presParOf" srcId="{D706F632-3637-4DF5-B1D0-4058EE9AC986}" destId="{F345AE1F-33EA-4EC4-BF6A-4ACD4D225C2A}" srcOrd="6" destOrd="0" presId="urn:microsoft.com/office/officeart/2005/8/layout/list1"/>
    <dgm:cxn modelId="{A0FF6A98-8E33-4ADB-A0E3-E72D3F412C2B}" type="presParOf" srcId="{D706F632-3637-4DF5-B1D0-4058EE9AC986}" destId="{D7339CDC-064A-4C27-A7C8-B1A1CAECCB44}" srcOrd="7" destOrd="0" presId="urn:microsoft.com/office/officeart/2005/8/layout/list1"/>
    <dgm:cxn modelId="{5EFA5BDE-C3C1-4E2F-8F38-B6A74262F625}" type="presParOf" srcId="{D706F632-3637-4DF5-B1D0-4058EE9AC986}" destId="{00472C5A-E2FE-42BF-A358-D69FE1CF027C}" srcOrd="8" destOrd="0" presId="urn:microsoft.com/office/officeart/2005/8/layout/list1"/>
    <dgm:cxn modelId="{CEC8F5C7-3218-4226-B30E-5D1BCB2CFB14}" type="presParOf" srcId="{00472C5A-E2FE-42BF-A358-D69FE1CF027C}" destId="{9FEBCA5F-526E-4DC0-9F4D-920DAC486A83}" srcOrd="0" destOrd="0" presId="urn:microsoft.com/office/officeart/2005/8/layout/list1"/>
    <dgm:cxn modelId="{F7528077-BA16-4B43-B459-263466C77EAE}" type="presParOf" srcId="{00472C5A-E2FE-42BF-A358-D69FE1CF027C}" destId="{C564B94F-668C-4AEF-8A2F-9756AD969A59}" srcOrd="1" destOrd="0" presId="urn:microsoft.com/office/officeart/2005/8/layout/list1"/>
    <dgm:cxn modelId="{C1919A32-D24E-46A4-B726-ED0560D23184}" type="presParOf" srcId="{D706F632-3637-4DF5-B1D0-4058EE9AC986}" destId="{86927B7C-2CD9-4D4E-9A49-CC7F6A282D6B}" srcOrd="9" destOrd="0" presId="urn:microsoft.com/office/officeart/2005/8/layout/list1"/>
    <dgm:cxn modelId="{3483916F-5A2B-4563-A151-9BFE68C44FD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9BA6E702-89E6-4D38-9ECD-0CC869147E5B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とる６３</a:t>
          </a:r>
          <a:endParaRPr kumimoji="1" lang="ja-JP" altLang="en-US" dirty="0"/>
        </a:p>
      </dgm:t>
    </dgm:pt>
    <dgm:pt modelId="{143B69D0-9244-485B-80A5-CE09EF88987F}" type="parTrans" cxnId="{5EC9D84B-F612-4D32-90D5-82F4854E2F4B}">
      <dgm:prSet/>
      <dgm:spPr/>
    </dgm:pt>
    <dgm:pt modelId="{D4369246-5B26-477F-89D6-B8730BD7DFE4}" type="sibTrans" cxnId="{5EC9D84B-F612-4D32-90D5-82F4854E2F4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A2E380-4F18-4C95-B3CC-0E3CBAA980FB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2571C4D6-27F8-4511-A314-016E025F2A91}" type="presOf" srcId="{F1571FFA-FED8-4E40-845A-8F825874D46C}" destId="{D706F632-3637-4DF5-B1D0-4058EE9AC986}" srcOrd="0" destOrd="0" presId="urn:microsoft.com/office/officeart/2005/8/layout/list1"/>
    <dgm:cxn modelId="{A5ABED74-5BF1-4095-B104-0B1B8CAF8E5B}" type="presOf" srcId="{E90FA3DB-DAFD-4FEB-BA54-F234B865DBA0}" destId="{C24EAF79-921D-4D41-B06A-1AB003EDCA83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75CF2F8-E63C-4008-AB58-4D9309AB46A7}" type="presOf" srcId="{9BA6E702-89E6-4D38-9ECD-0CC869147E5B}" destId="{0C9D677E-1A70-4A6F-9257-5272C5186103}" srcOrd="0" destOrd="0" presId="urn:microsoft.com/office/officeart/2005/8/layout/list1"/>
    <dgm:cxn modelId="{EB2DAD48-58D6-46E5-8BEF-F605AB3F3DE6}" type="presOf" srcId="{DA3999D4-4BA8-4AFA-B8DA-19A72581C862}" destId="{9FEBCA5F-526E-4DC0-9F4D-920DAC486A83}" srcOrd="0" destOrd="0" presId="urn:microsoft.com/office/officeart/2005/8/layout/list1"/>
    <dgm:cxn modelId="{5EC9D84B-F612-4D32-90D5-82F4854E2F4B}" srcId="{28D65E16-7241-4C79-937B-8F593B5D3932}" destId="{9BA6E702-89E6-4D38-9ECD-0CC869147E5B}" srcOrd="0" destOrd="0" parTransId="{143B69D0-9244-485B-80A5-CE09EF88987F}" sibTransId="{D4369246-5B26-477F-89D6-B8730BD7DFE4}"/>
    <dgm:cxn modelId="{73DB9E77-CF2D-4990-98A7-02164D0BE61D}" type="presOf" srcId="{28D65E16-7241-4C79-937B-8F593B5D3932}" destId="{38D09DA1-0B2F-4FA2-AC90-DC4F4CE55FF3}" srcOrd="1" destOrd="0" presId="urn:microsoft.com/office/officeart/2005/8/layout/list1"/>
    <dgm:cxn modelId="{11ECFC80-D084-4210-B052-3949E568ACF3}" type="presOf" srcId="{DA3999D4-4BA8-4AFA-B8DA-19A72581C862}" destId="{C564B94F-668C-4AEF-8A2F-9756AD969A59}" srcOrd="1" destOrd="0" presId="urn:microsoft.com/office/officeart/2005/8/layout/list1"/>
    <dgm:cxn modelId="{83BC1154-2C56-4A64-AD01-C8D909E471CD}" type="presOf" srcId="{28D65E16-7241-4C79-937B-8F593B5D3932}" destId="{CEDD5AD0-A3FA-4D52-975E-E5D1D93FBAFB}" srcOrd="0" destOrd="0" presId="urn:microsoft.com/office/officeart/2005/8/layout/list1"/>
    <dgm:cxn modelId="{CC3212E2-CA6A-4120-B628-037B456C093D}" type="presParOf" srcId="{D706F632-3637-4DF5-B1D0-4058EE9AC986}" destId="{621A0821-22A3-4B6E-A08D-668DC4BF1F90}" srcOrd="0" destOrd="0" presId="urn:microsoft.com/office/officeart/2005/8/layout/list1"/>
    <dgm:cxn modelId="{B064CD21-B2FD-45DC-A823-E885A5E3E96A}" type="presParOf" srcId="{621A0821-22A3-4B6E-A08D-668DC4BF1F90}" destId="{CEDD5AD0-A3FA-4D52-975E-E5D1D93FBAFB}" srcOrd="0" destOrd="0" presId="urn:microsoft.com/office/officeart/2005/8/layout/list1"/>
    <dgm:cxn modelId="{E87B5141-3D54-41DC-8B68-03E2EEE21251}" type="presParOf" srcId="{621A0821-22A3-4B6E-A08D-668DC4BF1F90}" destId="{38D09DA1-0B2F-4FA2-AC90-DC4F4CE55FF3}" srcOrd="1" destOrd="0" presId="urn:microsoft.com/office/officeart/2005/8/layout/list1"/>
    <dgm:cxn modelId="{601C238E-0ADA-4D3E-A7B8-0563FB94C6BB}" type="presParOf" srcId="{D706F632-3637-4DF5-B1D0-4058EE9AC986}" destId="{B490B90D-3973-40F3-9BDD-A0D426AF8AD3}" srcOrd="1" destOrd="0" presId="urn:microsoft.com/office/officeart/2005/8/layout/list1"/>
    <dgm:cxn modelId="{BAE8B469-1802-4E53-870D-E21291DC9F12}" type="presParOf" srcId="{D706F632-3637-4DF5-B1D0-4058EE9AC986}" destId="{0C9D677E-1A70-4A6F-9257-5272C5186103}" srcOrd="2" destOrd="0" presId="urn:microsoft.com/office/officeart/2005/8/layout/list1"/>
    <dgm:cxn modelId="{29C2EEDA-8F35-4C65-8574-47F38AED3849}" type="presParOf" srcId="{D706F632-3637-4DF5-B1D0-4058EE9AC986}" destId="{09C601B5-7558-4813-A314-586BECCB28FE}" srcOrd="3" destOrd="0" presId="urn:microsoft.com/office/officeart/2005/8/layout/list1"/>
    <dgm:cxn modelId="{C556C784-D8B5-4B9B-85D6-5C6DA6E64DC2}" type="presParOf" srcId="{D706F632-3637-4DF5-B1D0-4058EE9AC986}" destId="{0EF87625-5CCA-4CA9-8CA5-4AAF73A84BD9}" srcOrd="4" destOrd="0" presId="urn:microsoft.com/office/officeart/2005/8/layout/list1"/>
    <dgm:cxn modelId="{D4543953-3A24-4798-9585-3FA16C431F9B}" type="presParOf" srcId="{0EF87625-5CCA-4CA9-8CA5-4AAF73A84BD9}" destId="{C24EAF79-921D-4D41-B06A-1AB003EDCA83}" srcOrd="0" destOrd="0" presId="urn:microsoft.com/office/officeart/2005/8/layout/list1"/>
    <dgm:cxn modelId="{F2847CBA-D21B-49B2-B2F1-DAA2BBFC8C26}" type="presParOf" srcId="{0EF87625-5CCA-4CA9-8CA5-4AAF73A84BD9}" destId="{2E025529-651B-4BBA-83D9-55FA41C0BF7C}" srcOrd="1" destOrd="0" presId="urn:microsoft.com/office/officeart/2005/8/layout/list1"/>
    <dgm:cxn modelId="{8FB111F5-B08F-4377-B8FF-8A32ECBC1121}" type="presParOf" srcId="{D706F632-3637-4DF5-B1D0-4058EE9AC986}" destId="{48A5E841-8171-4D3D-9171-A710E181517E}" srcOrd="5" destOrd="0" presId="urn:microsoft.com/office/officeart/2005/8/layout/list1"/>
    <dgm:cxn modelId="{0975CB4B-3965-492F-8712-4D0256F69A71}" type="presParOf" srcId="{D706F632-3637-4DF5-B1D0-4058EE9AC986}" destId="{F345AE1F-33EA-4EC4-BF6A-4ACD4D225C2A}" srcOrd="6" destOrd="0" presId="urn:microsoft.com/office/officeart/2005/8/layout/list1"/>
    <dgm:cxn modelId="{3DAF952C-44EF-4F0F-B490-7E4DA2F1F3E9}" type="presParOf" srcId="{D706F632-3637-4DF5-B1D0-4058EE9AC986}" destId="{D7339CDC-064A-4C27-A7C8-B1A1CAECCB44}" srcOrd="7" destOrd="0" presId="urn:microsoft.com/office/officeart/2005/8/layout/list1"/>
    <dgm:cxn modelId="{2E578A6B-248F-4DD4-8E04-617760618ED8}" type="presParOf" srcId="{D706F632-3637-4DF5-B1D0-4058EE9AC986}" destId="{00472C5A-E2FE-42BF-A358-D69FE1CF027C}" srcOrd="8" destOrd="0" presId="urn:microsoft.com/office/officeart/2005/8/layout/list1"/>
    <dgm:cxn modelId="{0F2F2F54-94C1-4AC5-BF4D-7986B352F312}" type="presParOf" srcId="{00472C5A-E2FE-42BF-A358-D69FE1CF027C}" destId="{9FEBCA5F-526E-4DC0-9F4D-920DAC486A83}" srcOrd="0" destOrd="0" presId="urn:microsoft.com/office/officeart/2005/8/layout/list1"/>
    <dgm:cxn modelId="{B1F8AD87-566E-4E2B-8BAF-9CD4A20D7185}" type="presParOf" srcId="{00472C5A-E2FE-42BF-A358-D69FE1CF027C}" destId="{C564B94F-668C-4AEF-8A2F-9756AD969A59}" srcOrd="1" destOrd="0" presId="urn:microsoft.com/office/officeart/2005/8/layout/list1"/>
    <dgm:cxn modelId="{A01FB77A-8DC0-4582-A167-3EA6540B8568}" type="presParOf" srcId="{D706F632-3637-4DF5-B1D0-4058EE9AC986}" destId="{86927B7C-2CD9-4D4E-9A49-CC7F6A282D6B}" srcOrd="9" destOrd="0" presId="urn:microsoft.com/office/officeart/2005/8/layout/list1"/>
    <dgm:cxn modelId="{92E54A68-F6B9-410E-B28E-027F95FA282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59F0A67-0A70-4AE9-B227-B62A007F6232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とる６４</a:t>
          </a:r>
          <a:endParaRPr kumimoji="1" lang="ja-JP" altLang="en-US" dirty="0"/>
        </a:p>
      </dgm:t>
    </dgm:pt>
    <dgm:pt modelId="{B87BB4A5-6BA4-4B48-905E-5BB785A6942C}" type="parTrans" cxnId="{E2C3A5E3-91A2-4CE2-A6E4-B7932CD27799}">
      <dgm:prSet/>
      <dgm:spPr/>
    </dgm:pt>
    <dgm:pt modelId="{5D271EB7-6397-4E1B-85F7-3F2F16AD2499}" type="sibTrans" cxnId="{E2C3A5E3-91A2-4CE2-A6E4-B7932CD2779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4F4CB6-20F9-4821-B142-8F2683AE8EF7}" type="presOf" srcId="{28D65E16-7241-4C79-937B-8F593B5D3932}" destId="{38D09DA1-0B2F-4FA2-AC90-DC4F4CE55FF3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62D1B5B-7F82-4494-8CF2-6234E0D67FD1}" type="presOf" srcId="{E90FA3DB-DAFD-4FEB-BA54-F234B865DBA0}" destId="{C24EAF79-921D-4D41-B06A-1AB003EDCA83}" srcOrd="0" destOrd="0" presId="urn:microsoft.com/office/officeart/2005/8/layout/list1"/>
    <dgm:cxn modelId="{9729B251-E43E-48FA-94B1-835218C94ABC}" type="presOf" srcId="{DA3999D4-4BA8-4AFA-B8DA-19A72581C862}" destId="{C564B94F-668C-4AEF-8A2F-9756AD969A59}" srcOrd="1" destOrd="0" presId="urn:microsoft.com/office/officeart/2005/8/layout/list1"/>
    <dgm:cxn modelId="{E2C3A5E3-91A2-4CE2-A6E4-B7932CD27799}" srcId="{28D65E16-7241-4C79-937B-8F593B5D3932}" destId="{559F0A67-0A70-4AE9-B227-B62A007F6232}" srcOrd="0" destOrd="0" parTransId="{B87BB4A5-6BA4-4B48-905E-5BB785A6942C}" sibTransId="{5D271EB7-6397-4E1B-85F7-3F2F16AD2499}"/>
    <dgm:cxn modelId="{EABF39BA-4B96-4C97-8BDA-AC263F8C56C5}" type="presOf" srcId="{DA3999D4-4BA8-4AFA-B8DA-19A72581C862}" destId="{9FEBCA5F-526E-4DC0-9F4D-920DAC486A83}" srcOrd="0" destOrd="0" presId="urn:microsoft.com/office/officeart/2005/8/layout/list1"/>
    <dgm:cxn modelId="{F407B1AA-2436-4A60-9BA4-7201C70825E2}" type="presOf" srcId="{F1571FFA-FED8-4E40-845A-8F825874D46C}" destId="{D706F632-3637-4DF5-B1D0-4058EE9AC986}" srcOrd="0" destOrd="0" presId="urn:microsoft.com/office/officeart/2005/8/layout/list1"/>
    <dgm:cxn modelId="{D6077686-BB1E-4D9E-89BC-4B8F5258D719}" type="presOf" srcId="{28D65E16-7241-4C79-937B-8F593B5D3932}" destId="{CEDD5AD0-A3FA-4D52-975E-E5D1D93FBAFB}" srcOrd="0" destOrd="0" presId="urn:microsoft.com/office/officeart/2005/8/layout/list1"/>
    <dgm:cxn modelId="{ED90D36B-8D9D-4EE1-B816-32516EFE44BB}" type="presOf" srcId="{E90FA3DB-DAFD-4FEB-BA54-F234B865DBA0}" destId="{2E025529-651B-4BBA-83D9-55FA41C0BF7C}" srcOrd="1" destOrd="0" presId="urn:microsoft.com/office/officeart/2005/8/layout/list1"/>
    <dgm:cxn modelId="{6D003872-AE6E-4260-B3C8-03D326ED3590}" type="presOf" srcId="{559F0A67-0A70-4AE9-B227-B62A007F6232}" destId="{0C9D677E-1A70-4A6F-9257-5272C5186103}" srcOrd="0" destOrd="0" presId="urn:microsoft.com/office/officeart/2005/8/layout/list1"/>
    <dgm:cxn modelId="{9BC3808B-154B-4B78-9CA4-59AC7DAE3BF1}" type="presParOf" srcId="{D706F632-3637-4DF5-B1D0-4058EE9AC986}" destId="{621A0821-22A3-4B6E-A08D-668DC4BF1F90}" srcOrd="0" destOrd="0" presId="urn:microsoft.com/office/officeart/2005/8/layout/list1"/>
    <dgm:cxn modelId="{2B124B11-310F-4BD2-9075-979C712BC7F5}" type="presParOf" srcId="{621A0821-22A3-4B6E-A08D-668DC4BF1F90}" destId="{CEDD5AD0-A3FA-4D52-975E-E5D1D93FBAFB}" srcOrd="0" destOrd="0" presId="urn:microsoft.com/office/officeart/2005/8/layout/list1"/>
    <dgm:cxn modelId="{36483EFC-130B-4457-8B96-9AEB591B70E5}" type="presParOf" srcId="{621A0821-22A3-4B6E-A08D-668DC4BF1F90}" destId="{38D09DA1-0B2F-4FA2-AC90-DC4F4CE55FF3}" srcOrd="1" destOrd="0" presId="urn:microsoft.com/office/officeart/2005/8/layout/list1"/>
    <dgm:cxn modelId="{2136E821-7C86-4DC7-B455-056A0930D7B6}" type="presParOf" srcId="{D706F632-3637-4DF5-B1D0-4058EE9AC986}" destId="{B490B90D-3973-40F3-9BDD-A0D426AF8AD3}" srcOrd="1" destOrd="0" presId="urn:microsoft.com/office/officeart/2005/8/layout/list1"/>
    <dgm:cxn modelId="{BD700233-5CFC-4D4E-9A66-8F1DFF588E8A}" type="presParOf" srcId="{D706F632-3637-4DF5-B1D0-4058EE9AC986}" destId="{0C9D677E-1A70-4A6F-9257-5272C5186103}" srcOrd="2" destOrd="0" presId="urn:microsoft.com/office/officeart/2005/8/layout/list1"/>
    <dgm:cxn modelId="{D5244D2F-246E-4024-A0D1-39357B31255B}" type="presParOf" srcId="{D706F632-3637-4DF5-B1D0-4058EE9AC986}" destId="{09C601B5-7558-4813-A314-586BECCB28FE}" srcOrd="3" destOrd="0" presId="urn:microsoft.com/office/officeart/2005/8/layout/list1"/>
    <dgm:cxn modelId="{85698C1A-0C59-4609-B87F-AC176D9ABEEB}" type="presParOf" srcId="{D706F632-3637-4DF5-B1D0-4058EE9AC986}" destId="{0EF87625-5CCA-4CA9-8CA5-4AAF73A84BD9}" srcOrd="4" destOrd="0" presId="urn:microsoft.com/office/officeart/2005/8/layout/list1"/>
    <dgm:cxn modelId="{05B2C529-D4BD-40F7-A31A-F5B006DAA1DC}" type="presParOf" srcId="{0EF87625-5CCA-4CA9-8CA5-4AAF73A84BD9}" destId="{C24EAF79-921D-4D41-B06A-1AB003EDCA83}" srcOrd="0" destOrd="0" presId="urn:microsoft.com/office/officeart/2005/8/layout/list1"/>
    <dgm:cxn modelId="{FF2B6935-BF33-4254-8DB4-F2A6D0323429}" type="presParOf" srcId="{0EF87625-5CCA-4CA9-8CA5-4AAF73A84BD9}" destId="{2E025529-651B-4BBA-83D9-55FA41C0BF7C}" srcOrd="1" destOrd="0" presId="urn:microsoft.com/office/officeart/2005/8/layout/list1"/>
    <dgm:cxn modelId="{9FEDBFC2-C007-4B97-B723-CCD1AA66A54F}" type="presParOf" srcId="{D706F632-3637-4DF5-B1D0-4058EE9AC986}" destId="{48A5E841-8171-4D3D-9171-A710E181517E}" srcOrd="5" destOrd="0" presId="urn:microsoft.com/office/officeart/2005/8/layout/list1"/>
    <dgm:cxn modelId="{99F91E8D-A6B7-4C96-80E2-8ACB0E1A30D4}" type="presParOf" srcId="{D706F632-3637-4DF5-B1D0-4058EE9AC986}" destId="{F345AE1F-33EA-4EC4-BF6A-4ACD4D225C2A}" srcOrd="6" destOrd="0" presId="urn:microsoft.com/office/officeart/2005/8/layout/list1"/>
    <dgm:cxn modelId="{E754B278-1CFD-437F-B7C6-7139E10DB2F5}" type="presParOf" srcId="{D706F632-3637-4DF5-B1D0-4058EE9AC986}" destId="{D7339CDC-064A-4C27-A7C8-B1A1CAECCB44}" srcOrd="7" destOrd="0" presId="urn:microsoft.com/office/officeart/2005/8/layout/list1"/>
    <dgm:cxn modelId="{57BCA76A-32D4-4B3C-9197-5F5CC803EAA3}" type="presParOf" srcId="{D706F632-3637-4DF5-B1D0-4058EE9AC986}" destId="{00472C5A-E2FE-42BF-A358-D69FE1CF027C}" srcOrd="8" destOrd="0" presId="urn:microsoft.com/office/officeart/2005/8/layout/list1"/>
    <dgm:cxn modelId="{2879141C-0FA7-4858-BDAD-2E45D74E2146}" type="presParOf" srcId="{00472C5A-E2FE-42BF-A358-D69FE1CF027C}" destId="{9FEBCA5F-526E-4DC0-9F4D-920DAC486A83}" srcOrd="0" destOrd="0" presId="urn:microsoft.com/office/officeart/2005/8/layout/list1"/>
    <dgm:cxn modelId="{F6420BC9-C2B8-4049-B78C-E09607E9D398}" type="presParOf" srcId="{00472C5A-E2FE-42BF-A358-D69FE1CF027C}" destId="{C564B94F-668C-4AEF-8A2F-9756AD969A59}" srcOrd="1" destOrd="0" presId="urn:microsoft.com/office/officeart/2005/8/layout/list1"/>
    <dgm:cxn modelId="{760E4907-473B-4A81-881B-74E364A6FF3B}" type="presParOf" srcId="{D706F632-3637-4DF5-B1D0-4058EE9AC986}" destId="{86927B7C-2CD9-4D4E-9A49-CC7F6A282D6B}" srcOrd="9" destOrd="0" presId="urn:microsoft.com/office/officeart/2005/8/layout/list1"/>
    <dgm:cxn modelId="{45CF8F13-066F-4461-9D37-61F8E0D4B2E1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B2114143-848A-4F1E-AF1D-C12ECEDD9DF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とる６５</a:t>
          </a:r>
          <a:endParaRPr kumimoji="1" lang="ja-JP" altLang="en-US" dirty="0"/>
        </a:p>
      </dgm:t>
    </dgm:pt>
    <dgm:pt modelId="{FF38D0C6-FDB6-4C26-814C-3663901B3A68}" type="parTrans" cxnId="{9C055C3A-2AB9-4EDD-91C3-B91602A92E6D}">
      <dgm:prSet/>
      <dgm:spPr/>
    </dgm:pt>
    <dgm:pt modelId="{290A1FB3-27F0-4099-88D7-9BF313406C8B}" type="sibTrans" cxnId="{9C055C3A-2AB9-4EDD-91C3-B91602A92E6D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1DD7CC-DF5E-420D-9D3C-F3BA0D5D10F0}" type="presOf" srcId="{F1571FFA-FED8-4E40-845A-8F825874D46C}" destId="{D706F632-3637-4DF5-B1D0-4058EE9AC986}" srcOrd="0" destOrd="0" presId="urn:microsoft.com/office/officeart/2005/8/layout/list1"/>
    <dgm:cxn modelId="{A40BAC5B-9199-47DA-81FF-7B05FC6215E0}" type="presOf" srcId="{28D65E16-7241-4C79-937B-8F593B5D3932}" destId="{CEDD5AD0-A3FA-4D52-975E-E5D1D93FBAFB}" srcOrd="0" destOrd="0" presId="urn:microsoft.com/office/officeart/2005/8/layout/list1"/>
    <dgm:cxn modelId="{5B46E114-E5CC-448B-88C9-94ADDA962341}" type="presOf" srcId="{DA3999D4-4BA8-4AFA-B8DA-19A72581C862}" destId="{9FEBCA5F-526E-4DC0-9F4D-920DAC486A83}" srcOrd="0" destOrd="0" presId="urn:microsoft.com/office/officeart/2005/8/layout/list1"/>
    <dgm:cxn modelId="{98F97F46-37C7-45AC-A019-3EF5FE83E2A4}" type="presOf" srcId="{DA3999D4-4BA8-4AFA-B8DA-19A72581C862}" destId="{C564B94F-668C-4AEF-8A2F-9756AD969A59}" srcOrd="1" destOrd="0" presId="urn:microsoft.com/office/officeart/2005/8/layout/list1"/>
    <dgm:cxn modelId="{9C055C3A-2AB9-4EDD-91C3-B91602A92E6D}" srcId="{28D65E16-7241-4C79-937B-8F593B5D3932}" destId="{B2114143-848A-4F1E-AF1D-C12ECEDD9DFC}" srcOrd="0" destOrd="0" parTransId="{FF38D0C6-FDB6-4C26-814C-3663901B3A68}" sibTransId="{290A1FB3-27F0-4099-88D7-9BF313406C8B}"/>
    <dgm:cxn modelId="{B7E76C7B-54B2-4BDD-AF1B-A208B0877A05}" type="presOf" srcId="{B2114143-848A-4F1E-AF1D-C12ECEDD9DFC}" destId="{0C9D677E-1A70-4A6F-9257-5272C5186103}" srcOrd="0" destOrd="0" presId="urn:microsoft.com/office/officeart/2005/8/layout/list1"/>
    <dgm:cxn modelId="{36B868F7-75A8-477C-9865-037F3A674EB1}" type="presOf" srcId="{E90FA3DB-DAFD-4FEB-BA54-F234B865DBA0}" destId="{C24EAF79-921D-4D41-B06A-1AB003EDCA83}" srcOrd="0" destOrd="0" presId="urn:microsoft.com/office/officeart/2005/8/layout/list1"/>
    <dgm:cxn modelId="{1391FF37-2765-498C-B3D5-176619074D88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EDBE58E3-88C6-4E24-9D54-F1CEF5060FB6}" type="presOf" srcId="{28D65E16-7241-4C79-937B-8F593B5D3932}" destId="{38D09DA1-0B2F-4FA2-AC90-DC4F4CE55FF3}" srcOrd="1" destOrd="0" presId="urn:microsoft.com/office/officeart/2005/8/layout/list1"/>
    <dgm:cxn modelId="{097606DC-540D-4F3A-97DF-AEEDB499AD04}" type="presParOf" srcId="{D706F632-3637-4DF5-B1D0-4058EE9AC986}" destId="{621A0821-22A3-4B6E-A08D-668DC4BF1F90}" srcOrd="0" destOrd="0" presId="urn:microsoft.com/office/officeart/2005/8/layout/list1"/>
    <dgm:cxn modelId="{87ED1335-C9A2-4F19-88AB-86D2AD355F67}" type="presParOf" srcId="{621A0821-22A3-4B6E-A08D-668DC4BF1F90}" destId="{CEDD5AD0-A3FA-4D52-975E-E5D1D93FBAFB}" srcOrd="0" destOrd="0" presId="urn:microsoft.com/office/officeart/2005/8/layout/list1"/>
    <dgm:cxn modelId="{2F5418DA-3107-4699-8AEE-3DE10C55845E}" type="presParOf" srcId="{621A0821-22A3-4B6E-A08D-668DC4BF1F90}" destId="{38D09DA1-0B2F-4FA2-AC90-DC4F4CE55FF3}" srcOrd="1" destOrd="0" presId="urn:microsoft.com/office/officeart/2005/8/layout/list1"/>
    <dgm:cxn modelId="{706C22F3-1239-4795-BE28-1BE21BF46554}" type="presParOf" srcId="{D706F632-3637-4DF5-B1D0-4058EE9AC986}" destId="{B490B90D-3973-40F3-9BDD-A0D426AF8AD3}" srcOrd="1" destOrd="0" presId="urn:microsoft.com/office/officeart/2005/8/layout/list1"/>
    <dgm:cxn modelId="{09754D26-3B3E-47CE-92C6-D25B62BC247F}" type="presParOf" srcId="{D706F632-3637-4DF5-B1D0-4058EE9AC986}" destId="{0C9D677E-1A70-4A6F-9257-5272C5186103}" srcOrd="2" destOrd="0" presId="urn:microsoft.com/office/officeart/2005/8/layout/list1"/>
    <dgm:cxn modelId="{22E1AE4A-EEB9-4257-B8B6-A22EBBDFC4B1}" type="presParOf" srcId="{D706F632-3637-4DF5-B1D0-4058EE9AC986}" destId="{09C601B5-7558-4813-A314-586BECCB28FE}" srcOrd="3" destOrd="0" presId="urn:microsoft.com/office/officeart/2005/8/layout/list1"/>
    <dgm:cxn modelId="{074F742E-C03B-487E-B2DE-C0434CAB55E9}" type="presParOf" srcId="{D706F632-3637-4DF5-B1D0-4058EE9AC986}" destId="{0EF87625-5CCA-4CA9-8CA5-4AAF73A84BD9}" srcOrd="4" destOrd="0" presId="urn:microsoft.com/office/officeart/2005/8/layout/list1"/>
    <dgm:cxn modelId="{25B19451-F3B8-43DE-A68E-645FAC4B54AF}" type="presParOf" srcId="{0EF87625-5CCA-4CA9-8CA5-4AAF73A84BD9}" destId="{C24EAF79-921D-4D41-B06A-1AB003EDCA83}" srcOrd="0" destOrd="0" presId="urn:microsoft.com/office/officeart/2005/8/layout/list1"/>
    <dgm:cxn modelId="{92AB21DF-1700-4035-987E-004C73B1916E}" type="presParOf" srcId="{0EF87625-5CCA-4CA9-8CA5-4AAF73A84BD9}" destId="{2E025529-651B-4BBA-83D9-55FA41C0BF7C}" srcOrd="1" destOrd="0" presId="urn:microsoft.com/office/officeart/2005/8/layout/list1"/>
    <dgm:cxn modelId="{C10C194F-09A3-47E1-A1A2-CACE244522A8}" type="presParOf" srcId="{D706F632-3637-4DF5-B1D0-4058EE9AC986}" destId="{48A5E841-8171-4D3D-9171-A710E181517E}" srcOrd="5" destOrd="0" presId="urn:microsoft.com/office/officeart/2005/8/layout/list1"/>
    <dgm:cxn modelId="{5CB18422-46B6-4BB9-BEE6-07E43176FB7F}" type="presParOf" srcId="{D706F632-3637-4DF5-B1D0-4058EE9AC986}" destId="{F345AE1F-33EA-4EC4-BF6A-4ACD4D225C2A}" srcOrd="6" destOrd="0" presId="urn:microsoft.com/office/officeart/2005/8/layout/list1"/>
    <dgm:cxn modelId="{247E20CC-97EB-4E30-A432-C679C2A7DD22}" type="presParOf" srcId="{D706F632-3637-4DF5-B1D0-4058EE9AC986}" destId="{D7339CDC-064A-4C27-A7C8-B1A1CAECCB44}" srcOrd="7" destOrd="0" presId="urn:microsoft.com/office/officeart/2005/8/layout/list1"/>
    <dgm:cxn modelId="{FE501BF7-F580-4D73-BC5A-BF12D54F9029}" type="presParOf" srcId="{D706F632-3637-4DF5-B1D0-4058EE9AC986}" destId="{00472C5A-E2FE-42BF-A358-D69FE1CF027C}" srcOrd="8" destOrd="0" presId="urn:microsoft.com/office/officeart/2005/8/layout/list1"/>
    <dgm:cxn modelId="{3B641B31-DA4E-46A3-9192-1A665801336F}" type="presParOf" srcId="{00472C5A-E2FE-42BF-A358-D69FE1CF027C}" destId="{9FEBCA5F-526E-4DC0-9F4D-920DAC486A83}" srcOrd="0" destOrd="0" presId="urn:microsoft.com/office/officeart/2005/8/layout/list1"/>
    <dgm:cxn modelId="{969A7ECA-8BAA-411D-BE86-0DBCD87CACF9}" type="presParOf" srcId="{00472C5A-E2FE-42BF-A358-D69FE1CF027C}" destId="{C564B94F-668C-4AEF-8A2F-9756AD969A59}" srcOrd="1" destOrd="0" presId="urn:microsoft.com/office/officeart/2005/8/layout/list1"/>
    <dgm:cxn modelId="{9B30878A-B122-4FC8-A33C-9D5FA5DF3D8A}" type="presParOf" srcId="{D706F632-3637-4DF5-B1D0-4058EE9AC986}" destId="{86927B7C-2CD9-4D4E-9A49-CC7F6A282D6B}" srcOrd="9" destOrd="0" presId="urn:microsoft.com/office/officeart/2005/8/layout/list1"/>
    <dgm:cxn modelId="{B3653024-BA17-4232-B754-3DD55323CA9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EA2D37C-A489-4DC6-B4E9-B23992C66F4E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とる６６</a:t>
          </a:r>
          <a:endParaRPr kumimoji="1" lang="ja-JP" altLang="en-US" dirty="0"/>
        </a:p>
      </dgm:t>
    </dgm:pt>
    <dgm:pt modelId="{7859FBD0-08DB-4224-9795-A7CFC951F0A4}" type="parTrans" cxnId="{119A1438-D490-41AC-B007-02F4960C94C4}">
      <dgm:prSet/>
      <dgm:spPr/>
    </dgm:pt>
    <dgm:pt modelId="{62733D78-C676-45B5-9636-E2B468E8C0F7}" type="sibTrans" cxnId="{119A1438-D490-41AC-B007-02F4960C94C4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30F6EDBA-967F-464C-BBDC-C67DBEA1A990}" type="presOf" srcId="{8EA2D37C-A489-4DC6-B4E9-B23992C66F4E}" destId="{0C9D677E-1A70-4A6F-9257-5272C5186103}" srcOrd="0" destOrd="0" presId="urn:microsoft.com/office/officeart/2005/8/layout/list1"/>
    <dgm:cxn modelId="{25A15E2A-86C1-400B-B661-2A1CBCEA4E2D}" type="presOf" srcId="{28D65E16-7241-4C79-937B-8F593B5D3932}" destId="{CEDD5AD0-A3FA-4D52-975E-E5D1D93FBAFB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056A251C-01D6-47D9-8F29-4B670042B294}" type="presOf" srcId="{28D65E16-7241-4C79-937B-8F593B5D3932}" destId="{38D09DA1-0B2F-4FA2-AC90-DC4F4CE55FF3}" srcOrd="1" destOrd="0" presId="urn:microsoft.com/office/officeart/2005/8/layout/list1"/>
    <dgm:cxn modelId="{167CA503-1BA2-4A39-B036-A4E89346A081}" type="presOf" srcId="{E90FA3DB-DAFD-4FEB-BA54-F234B865DBA0}" destId="{2E025529-651B-4BBA-83D9-55FA41C0BF7C}" srcOrd="1" destOrd="0" presId="urn:microsoft.com/office/officeart/2005/8/layout/list1"/>
    <dgm:cxn modelId="{119A1438-D490-41AC-B007-02F4960C94C4}" srcId="{28D65E16-7241-4C79-937B-8F593B5D3932}" destId="{8EA2D37C-A489-4DC6-B4E9-B23992C66F4E}" srcOrd="0" destOrd="0" parTransId="{7859FBD0-08DB-4224-9795-A7CFC951F0A4}" sibTransId="{62733D78-C676-45B5-9636-E2B468E8C0F7}"/>
    <dgm:cxn modelId="{BE807CF9-7F09-4DA4-A8A3-F9AF6253D3B6}" type="presOf" srcId="{DA3999D4-4BA8-4AFA-B8DA-19A72581C862}" destId="{9FEBCA5F-526E-4DC0-9F4D-920DAC486A83}" srcOrd="0" destOrd="0" presId="urn:microsoft.com/office/officeart/2005/8/layout/list1"/>
    <dgm:cxn modelId="{32A78113-4C9A-448B-87E6-ADD143D0D6C6}" type="presOf" srcId="{DA3999D4-4BA8-4AFA-B8DA-19A72581C862}" destId="{C564B94F-668C-4AEF-8A2F-9756AD969A59}" srcOrd="1" destOrd="0" presId="urn:microsoft.com/office/officeart/2005/8/layout/list1"/>
    <dgm:cxn modelId="{300F4332-4470-4D82-A0F6-64F88D59417C}" type="presOf" srcId="{E90FA3DB-DAFD-4FEB-BA54-F234B865DBA0}" destId="{C24EAF79-921D-4D41-B06A-1AB003EDCA83}" srcOrd="0" destOrd="0" presId="urn:microsoft.com/office/officeart/2005/8/layout/list1"/>
    <dgm:cxn modelId="{21328CCD-01A0-43C6-A476-E8CDE6DF49BB}" type="presOf" srcId="{F1571FFA-FED8-4E40-845A-8F825874D46C}" destId="{D706F632-3637-4DF5-B1D0-4058EE9AC986}" srcOrd="0" destOrd="0" presId="urn:microsoft.com/office/officeart/2005/8/layout/list1"/>
    <dgm:cxn modelId="{A25FC04B-80E0-4925-B7CE-0B3AC99C912D}" type="presParOf" srcId="{D706F632-3637-4DF5-B1D0-4058EE9AC986}" destId="{621A0821-22A3-4B6E-A08D-668DC4BF1F90}" srcOrd="0" destOrd="0" presId="urn:microsoft.com/office/officeart/2005/8/layout/list1"/>
    <dgm:cxn modelId="{B560846B-A73F-4BF7-91EC-3F9C5DEEED9E}" type="presParOf" srcId="{621A0821-22A3-4B6E-A08D-668DC4BF1F90}" destId="{CEDD5AD0-A3FA-4D52-975E-E5D1D93FBAFB}" srcOrd="0" destOrd="0" presId="urn:microsoft.com/office/officeart/2005/8/layout/list1"/>
    <dgm:cxn modelId="{6EC38F36-BC57-4E6F-89DF-FC27575657A7}" type="presParOf" srcId="{621A0821-22A3-4B6E-A08D-668DC4BF1F90}" destId="{38D09DA1-0B2F-4FA2-AC90-DC4F4CE55FF3}" srcOrd="1" destOrd="0" presId="urn:microsoft.com/office/officeart/2005/8/layout/list1"/>
    <dgm:cxn modelId="{0CFE2C79-1C0B-4AFD-B539-3A5B917B57FA}" type="presParOf" srcId="{D706F632-3637-4DF5-B1D0-4058EE9AC986}" destId="{B490B90D-3973-40F3-9BDD-A0D426AF8AD3}" srcOrd="1" destOrd="0" presId="urn:microsoft.com/office/officeart/2005/8/layout/list1"/>
    <dgm:cxn modelId="{6F2D0F98-0561-469D-A41D-759AF415DDBC}" type="presParOf" srcId="{D706F632-3637-4DF5-B1D0-4058EE9AC986}" destId="{0C9D677E-1A70-4A6F-9257-5272C5186103}" srcOrd="2" destOrd="0" presId="urn:microsoft.com/office/officeart/2005/8/layout/list1"/>
    <dgm:cxn modelId="{0F99F9CA-4725-48CA-9E67-6A9ED5E9949B}" type="presParOf" srcId="{D706F632-3637-4DF5-B1D0-4058EE9AC986}" destId="{09C601B5-7558-4813-A314-586BECCB28FE}" srcOrd="3" destOrd="0" presId="urn:microsoft.com/office/officeart/2005/8/layout/list1"/>
    <dgm:cxn modelId="{69341791-0767-4E4F-8324-6C9175B9266C}" type="presParOf" srcId="{D706F632-3637-4DF5-B1D0-4058EE9AC986}" destId="{0EF87625-5CCA-4CA9-8CA5-4AAF73A84BD9}" srcOrd="4" destOrd="0" presId="urn:microsoft.com/office/officeart/2005/8/layout/list1"/>
    <dgm:cxn modelId="{47A77B79-238E-425E-8D81-39C8A55EAEBD}" type="presParOf" srcId="{0EF87625-5CCA-4CA9-8CA5-4AAF73A84BD9}" destId="{C24EAF79-921D-4D41-B06A-1AB003EDCA83}" srcOrd="0" destOrd="0" presId="urn:microsoft.com/office/officeart/2005/8/layout/list1"/>
    <dgm:cxn modelId="{2936C5E7-B92E-41FB-BE28-56FDFD9711CF}" type="presParOf" srcId="{0EF87625-5CCA-4CA9-8CA5-4AAF73A84BD9}" destId="{2E025529-651B-4BBA-83D9-55FA41C0BF7C}" srcOrd="1" destOrd="0" presId="urn:microsoft.com/office/officeart/2005/8/layout/list1"/>
    <dgm:cxn modelId="{AB4B93AA-504B-4820-83F8-3BD28A458350}" type="presParOf" srcId="{D706F632-3637-4DF5-B1D0-4058EE9AC986}" destId="{48A5E841-8171-4D3D-9171-A710E181517E}" srcOrd="5" destOrd="0" presId="urn:microsoft.com/office/officeart/2005/8/layout/list1"/>
    <dgm:cxn modelId="{77E8271F-50C9-41E4-95FC-3702EA677022}" type="presParOf" srcId="{D706F632-3637-4DF5-B1D0-4058EE9AC986}" destId="{F345AE1F-33EA-4EC4-BF6A-4ACD4D225C2A}" srcOrd="6" destOrd="0" presId="urn:microsoft.com/office/officeart/2005/8/layout/list1"/>
    <dgm:cxn modelId="{141B0107-375E-4EC9-8BF3-91422C6A2FBE}" type="presParOf" srcId="{D706F632-3637-4DF5-B1D0-4058EE9AC986}" destId="{D7339CDC-064A-4C27-A7C8-B1A1CAECCB44}" srcOrd="7" destOrd="0" presId="urn:microsoft.com/office/officeart/2005/8/layout/list1"/>
    <dgm:cxn modelId="{8AD74405-6324-4F6E-8A38-6B9C3C4F9B54}" type="presParOf" srcId="{D706F632-3637-4DF5-B1D0-4058EE9AC986}" destId="{00472C5A-E2FE-42BF-A358-D69FE1CF027C}" srcOrd="8" destOrd="0" presId="urn:microsoft.com/office/officeart/2005/8/layout/list1"/>
    <dgm:cxn modelId="{0D9F8A95-5C94-402E-A064-AE40D74129DB}" type="presParOf" srcId="{00472C5A-E2FE-42BF-A358-D69FE1CF027C}" destId="{9FEBCA5F-526E-4DC0-9F4D-920DAC486A83}" srcOrd="0" destOrd="0" presId="urn:microsoft.com/office/officeart/2005/8/layout/list1"/>
    <dgm:cxn modelId="{B43B0D1A-ED7F-4479-8173-F273AD6A6FA8}" type="presParOf" srcId="{00472C5A-E2FE-42BF-A358-D69FE1CF027C}" destId="{C564B94F-668C-4AEF-8A2F-9756AD969A59}" srcOrd="1" destOrd="0" presId="urn:microsoft.com/office/officeart/2005/8/layout/list1"/>
    <dgm:cxn modelId="{B19654A9-30BD-4A0A-92F6-62A8EF1E47EF}" type="presParOf" srcId="{D706F632-3637-4DF5-B1D0-4058EE9AC986}" destId="{86927B7C-2CD9-4D4E-9A49-CC7F6A282D6B}" srcOrd="9" destOrd="0" presId="urn:microsoft.com/office/officeart/2005/8/layout/list1"/>
    <dgm:cxn modelId="{7F297D6F-825F-4495-8D81-ED23C9FE08A9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A2AF5B4-ECEA-43BC-AE4F-11371B7A4B68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とる６７</a:t>
          </a:r>
          <a:endParaRPr kumimoji="1" lang="ja-JP" altLang="en-US" dirty="0"/>
        </a:p>
      </dgm:t>
    </dgm:pt>
    <dgm:pt modelId="{F07133ED-7D61-4F0E-BE2C-A04E01A0DB8D}" type="parTrans" cxnId="{2B809658-41AB-49A7-A367-16F44D05F43B}">
      <dgm:prSet/>
      <dgm:spPr/>
    </dgm:pt>
    <dgm:pt modelId="{9CB5BCBF-445F-474F-BDC8-EDBDD6ED5051}" type="sibTrans" cxnId="{2B809658-41AB-49A7-A367-16F44D05F43B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70710E-8D68-409A-B16D-E6726662CC65}" type="presOf" srcId="{F1571FFA-FED8-4E40-845A-8F825874D46C}" destId="{D706F632-3637-4DF5-B1D0-4058EE9AC986}" srcOrd="0" destOrd="0" presId="urn:microsoft.com/office/officeart/2005/8/layout/list1"/>
    <dgm:cxn modelId="{B10DBB89-CC48-4C26-8EFA-5FE948BF7025}" type="presOf" srcId="{28D65E16-7241-4C79-937B-8F593B5D3932}" destId="{CEDD5AD0-A3FA-4D52-975E-E5D1D93FBAFB}" srcOrd="0" destOrd="0" presId="urn:microsoft.com/office/officeart/2005/8/layout/list1"/>
    <dgm:cxn modelId="{9F8C8311-3F85-4B3B-9689-8A2CABB3C9C1}" type="presOf" srcId="{28D65E16-7241-4C79-937B-8F593B5D3932}" destId="{38D09DA1-0B2F-4FA2-AC90-DC4F4CE55FF3}" srcOrd="1" destOrd="0" presId="urn:microsoft.com/office/officeart/2005/8/layout/list1"/>
    <dgm:cxn modelId="{4233A9E2-8002-46AE-9DA7-35112DD4E4C7}" type="presOf" srcId="{DA3999D4-4BA8-4AFA-B8DA-19A72581C862}" destId="{C564B94F-668C-4AEF-8A2F-9756AD969A59}" srcOrd="1" destOrd="0" presId="urn:microsoft.com/office/officeart/2005/8/layout/list1"/>
    <dgm:cxn modelId="{49B0992F-25B7-4D4A-91A7-107BCFBE58FD}" type="presOf" srcId="{E90FA3DB-DAFD-4FEB-BA54-F234B865DBA0}" destId="{2E025529-651B-4BBA-83D9-55FA41C0BF7C}" srcOrd="1" destOrd="0" presId="urn:microsoft.com/office/officeart/2005/8/layout/list1"/>
    <dgm:cxn modelId="{DC31F813-685B-4999-A179-C0556DDA639C}" type="presOf" srcId="{DA3999D4-4BA8-4AFA-B8DA-19A72581C862}" destId="{9FEBCA5F-526E-4DC0-9F4D-920DAC486A83}" srcOrd="0" destOrd="0" presId="urn:microsoft.com/office/officeart/2005/8/layout/list1"/>
    <dgm:cxn modelId="{365C9347-2385-45C3-AF9E-AB9C4639E25F}" type="presOf" srcId="{1A2AF5B4-ECEA-43BC-AE4F-11371B7A4B68}" destId="{0C9D677E-1A70-4A6F-9257-5272C518610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EB1F3684-63C1-47EC-9154-24E3238FF70C}" type="presOf" srcId="{E90FA3DB-DAFD-4FEB-BA54-F234B865DBA0}" destId="{C24EAF79-921D-4D41-B06A-1AB003EDCA83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2B809658-41AB-49A7-A367-16F44D05F43B}" srcId="{28D65E16-7241-4C79-937B-8F593B5D3932}" destId="{1A2AF5B4-ECEA-43BC-AE4F-11371B7A4B68}" srcOrd="0" destOrd="0" parTransId="{F07133ED-7D61-4F0E-BE2C-A04E01A0DB8D}" sibTransId="{9CB5BCBF-445F-474F-BDC8-EDBDD6ED5051}"/>
    <dgm:cxn modelId="{35F07514-6C02-4B1D-B22E-0DEAD2D8BB77}" type="presParOf" srcId="{D706F632-3637-4DF5-B1D0-4058EE9AC986}" destId="{621A0821-22A3-4B6E-A08D-668DC4BF1F90}" srcOrd="0" destOrd="0" presId="urn:microsoft.com/office/officeart/2005/8/layout/list1"/>
    <dgm:cxn modelId="{77A09298-E718-4240-A6B1-FF7A99ED0BD2}" type="presParOf" srcId="{621A0821-22A3-4B6E-A08D-668DC4BF1F90}" destId="{CEDD5AD0-A3FA-4D52-975E-E5D1D93FBAFB}" srcOrd="0" destOrd="0" presId="urn:microsoft.com/office/officeart/2005/8/layout/list1"/>
    <dgm:cxn modelId="{8E756A84-E80F-4455-A9C9-348A3D044B0B}" type="presParOf" srcId="{621A0821-22A3-4B6E-A08D-668DC4BF1F90}" destId="{38D09DA1-0B2F-4FA2-AC90-DC4F4CE55FF3}" srcOrd="1" destOrd="0" presId="urn:microsoft.com/office/officeart/2005/8/layout/list1"/>
    <dgm:cxn modelId="{826364B2-BE8E-4685-AEC0-2CB9774EBAE5}" type="presParOf" srcId="{D706F632-3637-4DF5-B1D0-4058EE9AC986}" destId="{B490B90D-3973-40F3-9BDD-A0D426AF8AD3}" srcOrd="1" destOrd="0" presId="urn:microsoft.com/office/officeart/2005/8/layout/list1"/>
    <dgm:cxn modelId="{91876911-6178-4C4E-9AE0-06E912EB21E3}" type="presParOf" srcId="{D706F632-3637-4DF5-B1D0-4058EE9AC986}" destId="{0C9D677E-1A70-4A6F-9257-5272C5186103}" srcOrd="2" destOrd="0" presId="urn:microsoft.com/office/officeart/2005/8/layout/list1"/>
    <dgm:cxn modelId="{486B9084-53C3-4BBC-8C05-167F340F7733}" type="presParOf" srcId="{D706F632-3637-4DF5-B1D0-4058EE9AC986}" destId="{09C601B5-7558-4813-A314-586BECCB28FE}" srcOrd="3" destOrd="0" presId="urn:microsoft.com/office/officeart/2005/8/layout/list1"/>
    <dgm:cxn modelId="{4E8D3E0E-5B75-47F2-9810-C467C7167AA8}" type="presParOf" srcId="{D706F632-3637-4DF5-B1D0-4058EE9AC986}" destId="{0EF87625-5CCA-4CA9-8CA5-4AAF73A84BD9}" srcOrd="4" destOrd="0" presId="urn:microsoft.com/office/officeart/2005/8/layout/list1"/>
    <dgm:cxn modelId="{4A5009C6-A4A9-4D05-8141-A8FE1782AFDF}" type="presParOf" srcId="{0EF87625-5CCA-4CA9-8CA5-4AAF73A84BD9}" destId="{C24EAF79-921D-4D41-B06A-1AB003EDCA83}" srcOrd="0" destOrd="0" presId="urn:microsoft.com/office/officeart/2005/8/layout/list1"/>
    <dgm:cxn modelId="{2DD24E73-9CF3-41AA-B73E-F667E5C137C2}" type="presParOf" srcId="{0EF87625-5CCA-4CA9-8CA5-4AAF73A84BD9}" destId="{2E025529-651B-4BBA-83D9-55FA41C0BF7C}" srcOrd="1" destOrd="0" presId="urn:microsoft.com/office/officeart/2005/8/layout/list1"/>
    <dgm:cxn modelId="{FA0A8B73-932B-49E5-80B3-9EC456D0C765}" type="presParOf" srcId="{D706F632-3637-4DF5-B1D0-4058EE9AC986}" destId="{48A5E841-8171-4D3D-9171-A710E181517E}" srcOrd="5" destOrd="0" presId="urn:microsoft.com/office/officeart/2005/8/layout/list1"/>
    <dgm:cxn modelId="{1FD69A23-BCB3-4372-AD61-558305F7595A}" type="presParOf" srcId="{D706F632-3637-4DF5-B1D0-4058EE9AC986}" destId="{F345AE1F-33EA-4EC4-BF6A-4ACD4D225C2A}" srcOrd="6" destOrd="0" presId="urn:microsoft.com/office/officeart/2005/8/layout/list1"/>
    <dgm:cxn modelId="{05BCD6D7-4C31-4FD1-A02B-A71F6C550C61}" type="presParOf" srcId="{D706F632-3637-4DF5-B1D0-4058EE9AC986}" destId="{D7339CDC-064A-4C27-A7C8-B1A1CAECCB44}" srcOrd="7" destOrd="0" presId="urn:microsoft.com/office/officeart/2005/8/layout/list1"/>
    <dgm:cxn modelId="{BBB5E167-AB5D-40A8-AFCE-49F9A63D142F}" type="presParOf" srcId="{D706F632-3637-4DF5-B1D0-4058EE9AC986}" destId="{00472C5A-E2FE-42BF-A358-D69FE1CF027C}" srcOrd="8" destOrd="0" presId="urn:microsoft.com/office/officeart/2005/8/layout/list1"/>
    <dgm:cxn modelId="{BB86114E-A506-44DA-BC09-60565BA80237}" type="presParOf" srcId="{00472C5A-E2FE-42BF-A358-D69FE1CF027C}" destId="{9FEBCA5F-526E-4DC0-9F4D-920DAC486A83}" srcOrd="0" destOrd="0" presId="urn:microsoft.com/office/officeart/2005/8/layout/list1"/>
    <dgm:cxn modelId="{1FB98CA2-ED00-4B5C-987E-5EDE6F1AE95F}" type="presParOf" srcId="{00472C5A-E2FE-42BF-A358-D69FE1CF027C}" destId="{C564B94F-668C-4AEF-8A2F-9756AD969A59}" srcOrd="1" destOrd="0" presId="urn:microsoft.com/office/officeart/2005/8/layout/list1"/>
    <dgm:cxn modelId="{A054D303-A494-41D8-9EF7-AD3F17986626}" type="presParOf" srcId="{D706F632-3637-4DF5-B1D0-4058EE9AC986}" destId="{86927B7C-2CD9-4D4E-9A49-CC7F6A282D6B}" srcOrd="9" destOrd="0" presId="urn:microsoft.com/office/officeart/2005/8/layout/list1"/>
    <dgm:cxn modelId="{42B9E2A6-30EC-4B5E-AA15-2AA3D0D51E33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3C860C6-4B94-4742-9B73-6211171DF27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とる６８</a:t>
          </a:r>
          <a:endParaRPr kumimoji="1" lang="ja-JP" altLang="en-US" dirty="0"/>
        </a:p>
      </dgm:t>
    </dgm:pt>
    <dgm:pt modelId="{10E2FC82-3492-402B-A7AA-86302395990E}" type="parTrans" cxnId="{75E87D6F-5F2B-4267-9153-2FC4077BAB6E}">
      <dgm:prSet/>
      <dgm:spPr/>
    </dgm:pt>
    <dgm:pt modelId="{A2E23F73-7C67-4136-A9C0-68F5B02A0A8D}" type="sibTrans" cxnId="{75E87D6F-5F2B-4267-9153-2FC4077BAB6E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32F6FC2D-5082-43F1-A058-91BF4D1572A8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529038D-EB8D-43E4-A6B6-AD30690BF6F1}" type="presOf" srcId="{28D65E16-7241-4C79-937B-8F593B5D3932}" destId="{38D09DA1-0B2F-4FA2-AC90-DC4F4CE55FF3}" srcOrd="1" destOrd="0" presId="urn:microsoft.com/office/officeart/2005/8/layout/list1"/>
    <dgm:cxn modelId="{7486B107-7080-46A9-B9FB-E7F6B3F01A30}" type="presOf" srcId="{E90FA3DB-DAFD-4FEB-BA54-F234B865DBA0}" destId="{2E025529-651B-4BBA-83D9-55FA41C0BF7C}" srcOrd="1" destOrd="0" presId="urn:microsoft.com/office/officeart/2005/8/layout/list1"/>
    <dgm:cxn modelId="{8333CB3D-9EAA-4FE2-BB30-A65916292D64}" type="presOf" srcId="{DA3999D4-4BA8-4AFA-B8DA-19A72581C862}" destId="{C564B94F-668C-4AEF-8A2F-9756AD969A59}" srcOrd="1" destOrd="0" presId="urn:microsoft.com/office/officeart/2005/8/layout/list1"/>
    <dgm:cxn modelId="{75E87D6F-5F2B-4267-9153-2FC4077BAB6E}" srcId="{28D65E16-7241-4C79-937B-8F593B5D3932}" destId="{13C860C6-4B94-4742-9B73-6211171DF275}" srcOrd="0" destOrd="0" parTransId="{10E2FC82-3492-402B-A7AA-86302395990E}" sibTransId="{A2E23F73-7C67-4136-A9C0-68F5B02A0A8D}"/>
    <dgm:cxn modelId="{E657FCB0-284C-46B5-831F-3B38407E1E13}" type="presOf" srcId="{DA3999D4-4BA8-4AFA-B8DA-19A72581C862}" destId="{9FEBCA5F-526E-4DC0-9F4D-920DAC486A83}" srcOrd="0" destOrd="0" presId="urn:microsoft.com/office/officeart/2005/8/layout/list1"/>
    <dgm:cxn modelId="{8DAB40D1-893E-46AF-8D68-2CE431E81F62}" type="presOf" srcId="{13C860C6-4B94-4742-9B73-6211171DF275}" destId="{0C9D677E-1A70-4A6F-9257-5272C5186103}" srcOrd="0" destOrd="0" presId="urn:microsoft.com/office/officeart/2005/8/layout/list1"/>
    <dgm:cxn modelId="{1099EA38-CC85-43E4-B93D-621422D6AC6A}" type="presOf" srcId="{E90FA3DB-DAFD-4FEB-BA54-F234B865DBA0}" destId="{C24EAF79-921D-4D41-B06A-1AB003EDCA83}" srcOrd="0" destOrd="0" presId="urn:microsoft.com/office/officeart/2005/8/layout/list1"/>
    <dgm:cxn modelId="{CA14310C-C47C-451F-B857-2E85750EBFEA}" type="presOf" srcId="{28D65E16-7241-4C79-937B-8F593B5D3932}" destId="{CEDD5AD0-A3FA-4D52-975E-E5D1D93FBAFB}" srcOrd="0" destOrd="0" presId="urn:microsoft.com/office/officeart/2005/8/layout/list1"/>
    <dgm:cxn modelId="{4C525355-1FA7-424C-BB7F-107F6EAD3C56}" type="presParOf" srcId="{D706F632-3637-4DF5-B1D0-4058EE9AC986}" destId="{621A0821-22A3-4B6E-A08D-668DC4BF1F90}" srcOrd="0" destOrd="0" presId="urn:microsoft.com/office/officeart/2005/8/layout/list1"/>
    <dgm:cxn modelId="{E2BECBBA-B06D-4FE5-A578-9530633B1762}" type="presParOf" srcId="{621A0821-22A3-4B6E-A08D-668DC4BF1F90}" destId="{CEDD5AD0-A3FA-4D52-975E-E5D1D93FBAFB}" srcOrd="0" destOrd="0" presId="urn:microsoft.com/office/officeart/2005/8/layout/list1"/>
    <dgm:cxn modelId="{1AEDEF8B-EDE0-4F60-80BA-8504BF23BFF4}" type="presParOf" srcId="{621A0821-22A3-4B6E-A08D-668DC4BF1F90}" destId="{38D09DA1-0B2F-4FA2-AC90-DC4F4CE55FF3}" srcOrd="1" destOrd="0" presId="urn:microsoft.com/office/officeart/2005/8/layout/list1"/>
    <dgm:cxn modelId="{4BB54978-DBEB-4B6A-B400-C6F0C87C43E4}" type="presParOf" srcId="{D706F632-3637-4DF5-B1D0-4058EE9AC986}" destId="{B490B90D-3973-40F3-9BDD-A0D426AF8AD3}" srcOrd="1" destOrd="0" presId="urn:microsoft.com/office/officeart/2005/8/layout/list1"/>
    <dgm:cxn modelId="{D640CBD4-2F98-46DB-BDC1-75BCDC30D7F4}" type="presParOf" srcId="{D706F632-3637-4DF5-B1D0-4058EE9AC986}" destId="{0C9D677E-1A70-4A6F-9257-5272C5186103}" srcOrd="2" destOrd="0" presId="urn:microsoft.com/office/officeart/2005/8/layout/list1"/>
    <dgm:cxn modelId="{3BF9BD97-E97C-49E9-8114-68D2F6AB2490}" type="presParOf" srcId="{D706F632-3637-4DF5-B1D0-4058EE9AC986}" destId="{09C601B5-7558-4813-A314-586BECCB28FE}" srcOrd="3" destOrd="0" presId="urn:microsoft.com/office/officeart/2005/8/layout/list1"/>
    <dgm:cxn modelId="{B50C6298-4A01-4C12-8034-9E89A9EE6EE0}" type="presParOf" srcId="{D706F632-3637-4DF5-B1D0-4058EE9AC986}" destId="{0EF87625-5CCA-4CA9-8CA5-4AAF73A84BD9}" srcOrd="4" destOrd="0" presId="urn:microsoft.com/office/officeart/2005/8/layout/list1"/>
    <dgm:cxn modelId="{734713D5-F555-47BB-84C0-9A85B1644DF1}" type="presParOf" srcId="{0EF87625-5CCA-4CA9-8CA5-4AAF73A84BD9}" destId="{C24EAF79-921D-4D41-B06A-1AB003EDCA83}" srcOrd="0" destOrd="0" presId="urn:microsoft.com/office/officeart/2005/8/layout/list1"/>
    <dgm:cxn modelId="{37D66CAF-6C4E-4743-A612-FF6DB13F793E}" type="presParOf" srcId="{0EF87625-5CCA-4CA9-8CA5-4AAF73A84BD9}" destId="{2E025529-651B-4BBA-83D9-55FA41C0BF7C}" srcOrd="1" destOrd="0" presId="urn:microsoft.com/office/officeart/2005/8/layout/list1"/>
    <dgm:cxn modelId="{C8E8D332-04FB-46A0-BF28-E31F86C3E8E6}" type="presParOf" srcId="{D706F632-3637-4DF5-B1D0-4058EE9AC986}" destId="{48A5E841-8171-4D3D-9171-A710E181517E}" srcOrd="5" destOrd="0" presId="urn:microsoft.com/office/officeart/2005/8/layout/list1"/>
    <dgm:cxn modelId="{13F76732-624B-499E-BA5A-48E313F9E9A4}" type="presParOf" srcId="{D706F632-3637-4DF5-B1D0-4058EE9AC986}" destId="{F345AE1F-33EA-4EC4-BF6A-4ACD4D225C2A}" srcOrd="6" destOrd="0" presId="urn:microsoft.com/office/officeart/2005/8/layout/list1"/>
    <dgm:cxn modelId="{6B59FEE4-01BA-4B21-916C-60317A986D31}" type="presParOf" srcId="{D706F632-3637-4DF5-B1D0-4058EE9AC986}" destId="{D7339CDC-064A-4C27-A7C8-B1A1CAECCB44}" srcOrd="7" destOrd="0" presId="urn:microsoft.com/office/officeart/2005/8/layout/list1"/>
    <dgm:cxn modelId="{EC83836F-B9BD-4234-9EA2-41BE8520E19A}" type="presParOf" srcId="{D706F632-3637-4DF5-B1D0-4058EE9AC986}" destId="{00472C5A-E2FE-42BF-A358-D69FE1CF027C}" srcOrd="8" destOrd="0" presId="urn:microsoft.com/office/officeart/2005/8/layout/list1"/>
    <dgm:cxn modelId="{02E4020C-2A01-4AF4-9727-5DBD2510D69A}" type="presParOf" srcId="{00472C5A-E2FE-42BF-A358-D69FE1CF027C}" destId="{9FEBCA5F-526E-4DC0-9F4D-920DAC486A83}" srcOrd="0" destOrd="0" presId="urn:microsoft.com/office/officeart/2005/8/layout/list1"/>
    <dgm:cxn modelId="{497FA265-7EAF-42F5-BD94-3E94013D1093}" type="presParOf" srcId="{00472C5A-E2FE-42BF-A358-D69FE1CF027C}" destId="{C564B94F-668C-4AEF-8A2F-9756AD969A59}" srcOrd="1" destOrd="0" presId="urn:microsoft.com/office/officeart/2005/8/layout/list1"/>
    <dgm:cxn modelId="{DA60142D-5D16-4B46-B5C7-039C11942427}" type="presParOf" srcId="{D706F632-3637-4DF5-B1D0-4058EE9AC986}" destId="{86927B7C-2CD9-4D4E-9A49-CC7F6A282D6B}" srcOrd="9" destOrd="0" presId="urn:microsoft.com/office/officeart/2005/8/layout/list1"/>
    <dgm:cxn modelId="{A563995A-9C41-4888-810E-B08E9AD03FFF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EDF12798-CD16-4D73-A6FB-C228CDD3301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とる６９</a:t>
          </a:r>
          <a:endParaRPr kumimoji="1" lang="ja-JP" altLang="en-US" dirty="0"/>
        </a:p>
      </dgm:t>
    </dgm:pt>
    <dgm:pt modelId="{4055A1CE-61F7-42DC-AC2C-7CB411AB0E57}" type="parTrans" cxnId="{E08FCB47-2AD0-4D7E-8D63-0CD6A519E675}">
      <dgm:prSet/>
      <dgm:spPr/>
    </dgm:pt>
    <dgm:pt modelId="{D76BF1B4-4D2F-4AA0-BA17-96C746332ED9}" type="sibTrans" cxnId="{E08FCB47-2AD0-4D7E-8D63-0CD6A519E67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10E173-2937-45C2-AF22-10D27944D8B6}" type="presOf" srcId="{DA3999D4-4BA8-4AFA-B8DA-19A72581C862}" destId="{9FEBCA5F-526E-4DC0-9F4D-920DAC486A83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5333A6C6-78D7-4472-91C5-27DA33033BF7}" type="presOf" srcId="{EDF12798-CD16-4D73-A6FB-C228CDD3301C}" destId="{0C9D677E-1A70-4A6F-9257-5272C5186103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79C54CCA-14A3-4E77-ACA1-51FF01BDE5AB}" type="presOf" srcId="{DA3999D4-4BA8-4AFA-B8DA-19A72581C862}" destId="{C564B94F-668C-4AEF-8A2F-9756AD969A59}" srcOrd="1" destOrd="0" presId="urn:microsoft.com/office/officeart/2005/8/layout/list1"/>
    <dgm:cxn modelId="{E08FCB47-2AD0-4D7E-8D63-0CD6A519E675}" srcId="{28D65E16-7241-4C79-937B-8F593B5D3932}" destId="{EDF12798-CD16-4D73-A6FB-C228CDD3301C}" srcOrd="0" destOrd="0" parTransId="{4055A1CE-61F7-42DC-AC2C-7CB411AB0E57}" sibTransId="{D76BF1B4-4D2F-4AA0-BA17-96C746332ED9}"/>
    <dgm:cxn modelId="{0440DC59-7C34-42B8-8019-ADCECE2A5A1E}" type="presOf" srcId="{E90FA3DB-DAFD-4FEB-BA54-F234B865DBA0}" destId="{C24EAF79-921D-4D41-B06A-1AB003EDCA83}" srcOrd="0" destOrd="0" presId="urn:microsoft.com/office/officeart/2005/8/layout/list1"/>
    <dgm:cxn modelId="{16580933-7E46-4641-8E84-21F47BC55289}" type="presOf" srcId="{28D65E16-7241-4C79-937B-8F593B5D3932}" destId="{38D09DA1-0B2F-4FA2-AC90-DC4F4CE55FF3}" srcOrd="1" destOrd="0" presId="urn:microsoft.com/office/officeart/2005/8/layout/list1"/>
    <dgm:cxn modelId="{2011275C-9148-49F7-BE47-BABF63BB87F8}" type="presOf" srcId="{F1571FFA-FED8-4E40-845A-8F825874D46C}" destId="{D706F632-3637-4DF5-B1D0-4058EE9AC986}" srcOrd="0" destOrd="0" presId="urn:microsoft.com/office/officeart/2005/8/layout/list1"/>
    <dgm:cxn modelId="{272B093C-20B1-4538-A676-E565BDB241A3}" type="presOf" srcId="{E90FA3DB-DAFD-4FEB-BA54-F234B865DBA0}" destId="{2E025529-651B-4BBA-83D9-55FA41C0BF7C}" srcOrd="1" destOrd="0" presId="urn:microsoft.com/office/officeart/2005/8/layout/list1"/>
    <dgm:cxn modelId="{E44B6A7C-35C7-48D6-ADF5-0F316B1C8572}" type="presOf" srcId="{28D65E16-7241-4C79-937B-8F593B5D3932}" destId="{CEDD5AD0-A3FA-4D52-975E-E5D1D93FBAFB}" srcOrd="0" destOrd="0" presId="urn:microsoft.com/office/officeart/2005/8/layout/list1"/>
    <dgm:cxn modelId="{90C49FE3-6DA0-4A46-976B-30B5AED51872}" type="presParOf" srcId="{D706F632-3637-4DF5-B1D0-4058EE9AC986}" destId="{621A0821-22A3-4B6E-A08D-668DC4BF1F90}" srcOrd="0" destOrd="0" presId="urn:microsoft.com/office/officeart/2005/8/layout/list1"/>
    <dgm:cxn modelId="{E2E6EEA5-DE0C-4210-9E99-A58B75B369BD}" type="presParOf" srcId="{621A0821-22A3-4B6E-A08D-668DC4BF1F90}" destId="{CEDD5AD0-A3FA-4D52-975E-E5D1D93FBAFB}" srcOrd="0" destOrd="0" presId="urn:microsoft.com/office/officeart/2005/8/layout/list1"/>
    <dgm:cxn modelId="{A8E0EDA9-0B96-4647-8E96-1BBD190AC57B}" type="presParOf" srcId="{621A0821-22A3-4B6E-A08D-668DC4BF1F90}" destId="{38D09DA1-0B2F-4FA2-AC90-DC4F4CE55FF3}" srcOrd="1" destOrd="0" presId="urn:microsoft.com/office/officeart/2005/8/layout/list1"/>
    <dgm:cxn modelId="{417E0F12-0846-4B6E-8683-3330F37B8470}" type="presParOf" srcId="{D706F632-3637-4DF5-B1D0-4058EE9AC986}" destId="{B490B90D-3973-40F3-9BDD-A0D426AF8AD3}" srcOrd="1" destOrd="0" presId="urn:microsoft.com/office/officeart/2005/8/layout/list1"/>
    <dgm:cxn modelId="{F12A3C34-F0E7-41DB-BF32-3C8174925141}" type="presParOf" srcId="{D706F632-3637-4DF5-B1D0-4058EE9AC986}" destId="{0C9D677E-1A70-4A6F-9257-5272C5186103}" srcOrd="2" destOrd="0" presId="urn:microsoft.com/office/officeart/2005/8/layout/list1"/>
    <dgm:cxn modelId="{B918605C-34AE-4FDF-80E7-AD66644DBAEB}" type="presParOf" srcId="{D706F632-3637-4DF5-B1D0-4058EE9AC986}" destId="{09C601B5-7558-4813-A314-586BECCB28FE}" srcOrd="3" destOrd="0" presId="urn:microsoft.com/office/officeart/2005/8/layout/list1"/>
    <dgm:cxn modelId="{CC4AF2A1-444B-45EF-88DA-FD7AD7BCBAA0}" type="presParOf" srcId="{D706F632-3637-4DF5-B1D0-4058EE9AC986}" destId="{0EF87625-5CCA-4CA9-8CA5-4AAF73A84BD9}" srcOrd="4" destOrd="0" presId="urn:microsoft.com/office/officeart/2005/8/layout/list1"/>
    <dgm:cxn modelId="{ABAF740E-3AAC-4813-93A6-E70E1582289A}" type="presParOf" srcId="{0EF87625-5CCA-4CA9-8CA5-4AAF73A84BD9}" destId="{C24EAF79-921D-4D41-B06A-1AB003EDCA83}" srcOrd="0" destOrd="0" presId="urn:microsoft.com/office/officeart/2005/8/layout/list1"/>
    <dgm:cxn modelId="{05147024-B618-455A-82DA-04479388A677}" type="presParOf" srcId="{0EF87625-5CCA-4CA9-8CA5-4AAF73A84BD9}" destId="{2E025529-651B-4BBA-83D9-55FA41C0BF7C}" srcOrd="1" destOrd="0" presId="urn:microsoft.com/office/officeart/2005/8/layout/list1"/>
    <dgm:cxn modelId="{FEF516B6-0C15-40E2-89F1-68F294B7A5C7}" type="presParOf" srcId="{D706F632-3637-4DF5-B1D0-4058EE9AC986}" destId="{48A5E841-8171-4D3D-9171-A710E181517E}" srcOrd="5" destOrd="0" presId="urn:microsoft.com/office/officeart/2005/8/layout/list1"/>
    <dgm:cxn modelId="{556FA9D2-2E3B-42AD-8A7B-5876FB503FD3}" type="presParOf" srcId="{D706F632-3637-4DF5-B1D0-4058EE9AC986}" destId="{F345AE1F-33EA-4EC4-BF6A-4ACD4D225C2A}" srcOrd="6" destOrd="0" presId="urn:microsoft.com/office/officeart/2005/8/layout/list1"/>
    <dgm:cxn modelId="{664FECFE-2054-4801-B20C-D4DFF4CEE449}" type="presParOf" srcId="{D706F632-3637-4DF5-B1D0-4058EE9AC986}" destId="{D7339CDC-064A-4C27-A7C8-B1A1CAECCB44}" srcOrd="7" destOrd="0" presId="urn:microsoft.com/office/officeart/2005/8/layout/list1"/>
    <dgm:cxn modelId="{467F266C-3546-45C5-9AAA-97B39EC1AC81}" type="presParOf" srcId="{D706F632-3637-4DF5-B1D0-4058EE9AC986}" destId="{00472C5A-E2FE-42BF-A358-D69FE1CF027C}" srcOrd="8" destOrd="0" presId="urn:microsoft.com/office/officeart/2005/8/layout/list1"/>
    <dgm:cxn modelId="{1096DB13-DE54-4F8C-9805-29A06CA762DB}" type="presParOf" srcId="{00472C5A-E2FE-42BF-A358-D69FE1CF027C}" destId="{9FEBCA5F-526E-4DC0-9F4D-920DAC486A83}" srcOrd="0" destOrd="0" presId="urn:microsoft.com/office/officeart/2005/8/layout/list1"/>
    <dgm:cxn modelId="{E0D5F2A4-4A23-4283-8B32-8644B5522625}" type="presParOf" srcId="{00472C5A-E2FE-42BF-A358-D69FE1CF027C}" destId="{C564B94F-668C-4AEF-8A2F-9756AD969A59}" srcOrd="1" destOrd="0" presId="urn:microsoft.com/office/officeart/2005/8/layout/list1"/>
    <dgm:cxn modelId="{88ECE448-C0BD-4B87-BE7B-4BC3DF4DB73A}" type="presParOf" srcId="{D706F632-3637-4DF5-B1D0-4058EE9AC986}" destId="{86927B7C-2CD9-4D4E-9A49-CC7F6A282D6B}" srcOrd="9" destOrd="0" presId="urn:microsoft.com/office/officeart/2005/8/layout/list1"/>
    <dgm:cxn modelId="{9E4F58FA-74E6-4351-BF6B-0C37D6375F6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8385417-F074-4990-9EF2-6D48B50C265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とる０７</a:t>
          </a:r>
          <a:endParaRPr kumimoji="1" lang="ja-JP" altLang="en-US" dirty="0"/>
        </a:p>
      </dgm:t>
    </dgm:pt>
    <dgm:pt modelId="{36ACCE25-A97A-4EB2-BA35-D88C5924299A}" type="parTrans" cxnId="{BF9EC708-280F-4CE5-99AA-244EDF281B56}">
      <dgm:prSet/>
      <dgm:spPr/>
    </dgm:pt>
    <dgm:pt modelId="{168F799E-BD04-4A58-8FD0-A47BE2AA4131}" type="sibTrans" cxnId="{BF9EC708-280F-4CE5-99AA-244EDF281B56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3BB75769-C166-474E-B1D8-CAEC4A2DF12E}" type="presOf" srcId="{28D65E16-7241-4C79-937B-8F593B5D3932}" destId="{CEDD5AD0-A3FA-4D52-975E-E5D1D93FBAFB}" srcOrd="0" destOrd="0" presId="urn:microsoft.com/office/officeart/2005/8/layout/list1"/>
    <dgm:cxn modelId="{D5809169-C3AB-4E84-B0C4-2FB781C5BE86}" type="presOf" srcId="{F8385417-F074-4990-9EF2-6D48B50C265C}" destId="{0C9D677E-1A70-4A6F-9257-5272C5186103}" srcOrd="0" destOrd="0" presId="urn:microsoft.com/office/officeart/2005/8/layout/list1"/>
    <dgm:cxn modelId="{4AD1E976-03E9-44CA-AC53-67CB4DE14068}" type="presOf" srcId="{E90FA3DB-DAFD-4FEB-BA54-F234B865DBA0}" destId="{2E025529-651B-4BBA-83D9-55FA41C0BF7C}" srcOrd="1" destOrd="0" presId="urn:microsoft.com/office/officeart/2005/8/layout/list1"/>
    <dgm:cxn modelId="{85742D93-62AA-4842-A966-C9B9CADA4ABA}" type="presOf" srcId="{DA3999D4-4BA8-4AFA-B8DA-19A72581C862}" destId="{C564B94F-668C-4AEF-8A2F-9756AD969A59}" srcOrd="1" destOrd="0" presId="urn:microsoft.com/office/officeart/2005/8/layout/list1"/>
    <dgm:cxn modelId="{15227AE4-A549-4AA8-884C-57A8F2E7C778}" type="presOf" srcId="{28D65E16-7241-4C79-937B-8F593B5D3932}" destId="{38D09DA1-0B2F-4FA2-AC90-DC4F4CE55FF3}" srcOrd="1" destOrd="0" presId="urn:microsoft.com/office/officeart/2005/8/layout/list1"/>
    <dgm:cxn modelId="{8FCAB765-7DDD-4950-8C96-D68C9FB45D07}" type="presOf" srcId="{DA3999D4-4BA8-4AFA-B8DA-19A72581C862}" destId="{9FEBCA5F-526E-4DC0-9F4D-920DAC486A83}" srcOrd="0" destOrd="0" presId="urn:microsoft.com/office/officeart/2005/8/layout/list1"/>
    <dgm:cxn modelId="{BF9EC708-280F-4CE5-99AA-244EDF281B56}" srcId="{28D65E16-7241-4C79-937B-8F593B5D3932}" destId="{F8385417-F074-4990-9EF2-6D48B50C265C}" srcOrd="0" destOrd="0" parTransId="{36ACCE25-A97A-4EB2-BA35-D88C5924299A}" sibTransId="{168F799E-BD04-4A58-8FD0-A47BE2AA4131}"/>
    <dgm:cxn modelId="{5EDAB29F-7DD6-4814-9F90-643EE682091F}" type="presOf" srcId="{E90FA3DB-DAFD-4FEB-BA54-F234B865DBA0}" destId="{C24EAF79-921D-4D41-B06A-1AB003EDCA83}" srcOrd="0" destOrd="0" presId="urn:microsoft.com/office/officeart/2005/8/layout/list1"/>
    <dgm:cxn modelId="{CF281894-1954-49F4-937A-8B694B57FF74}" type="presOf" srcId="{F1571FFA-FED8-4E40-845A-8F825874D46C}" destId="{D706F632-3637-4DF5-B1D0-4058EE9AC986}" srcOrd="0" destOrd="0" presId="urn:microsoft.com/office/officeart/2005/8/layout/list1"/>
    <dgm:cxn modelId="{5A90CF75-ABAD-422B-BDB2-6B55A285C6A6}" type="presParOf" srcId="{D706F632-3637-4DF5-B1D0-4058EE9AC986}" destId="{621A0821-22A3-4B6E-A08D-668DC4BF1F90}" srcOrd="0" destOrd="0" presId="urn:microsoft.com/office/officeart/2005/8/layout/list1"/>
    <dgm:cxn modelId="{6707A493-A1CB-49CA-B572-3D749F66D95C}" type="presParOf" srcId="{621A0821-22A3-4B6E-A08D-668DC4BF1F90}" destId="{CEDD5AD0-A3FA-4D52-975E-E5D1D93FBAFB}" srcOrd="0" destOrd="0" presId="urn:microsoft.com/office/officeart/2005/8/layout/list1"/>
    <dgm:cxn modelId="{781D5459-BDF7-410B-9885-6CF8420877CC}" type="presParOf" srcId="{621A0821-22A3-4B6E-A08D-668DC4BF1F90}" destId="{38D09DA1-0B2F-4FA2-AC90-DC4F4CE55FF3}" srcOrd="1" destOrd="0" presId="urn:microsoft.com/office/officeart/2005/8/layout/list1"/>
    <dgm:cxn modelId="{1BA8B31B-EB86-4AB2-BA04-BF46770F2CC8}" type="presParOf" srcId="{D706F632-3637-4DF5-B1D0-4058EE9AC986}" destId="{B490B90D-3973-40F3-9BDD-A0D426AF8AD3}" srcOrd="1" destOrd="0" presId="urn:microsoft.com/office/officeart/2005/8/layout/list1"/>
    <dgm:cxn modelId="{B292EBEC-8FA7-4B0C-91BB-7CF809DA1077}" type="presParOf" srcId="{D706F632-3637-4DF5-B1D0-4058EE9AC986}" destId="{0C9D677E-1A70-4A6F-9257-5272C5186103}" srcOrd="2" destOrd="0" presId="urn:microsoft.com/office/officeart/2005/8/layout/list1"/>
    <dgm:cxn modelId="{744ACB19-EAE4-40C7-A19E-32128C820052}" type="presParOf" srcId="{D706F632-3637-4DF5-B1D0-4058EE9AC986}" destId="{09C601B5-7558-4813-A314-586BECCB28FE}" srcOrd="3" destOrd="0" presId="urn:microsoft.com/office/officeart/2005/8/layout/list1"/>
    <dgm:cxn modelId="{9D9BD206-64FD-408E-84BC-3F0ECE049258}" type="presParOf" srcId="{D706F632-3637-4DF5-B1D0-4058EE9AC986}" destId="{0EF87625-5CCA-4CA9-8CA5-4AAF73A84BD9}" srcOrd="4" destOrd="0" presId="urn:microsoft.com/office/officeart/2005/8/layout/list1"/>
    <dgm:cxn modelId="{61766B73-B5E6-4489-8C52-1CECAE3B6E69}" type="presParOf" srcId="{0EF87625-5CCA-4CA9-8CA5-4AAF73A84BD9}" destId="{C24EAF79-921D-4D41-B06A-1AB003EDCA83}" srcOrd="0" destOrd="0" presId="urn:microsoft.com/office/officeart/2005/8/layout/list1"/>
    <dgm:cxn modelId="{F46776CB-F45F-4326-9A19-8242D8138893}" type="presParOf" srcId="{0EF87625-5CCA-4CA9-8CA5-4AAF73A84BD9}" destId="{2E025529-651B-4BBA-83D9-55FA41C0BF7C}" srcOrd="1" destOrd="0" presId="urn:microsoft.com/office/officeart/2005/8/layout/list1"/>
    <dgm:cxn modelId="{D561FE38-169B-406A-9018-F1CFA12BF852}" type="presParOf" srcId="{D706F632-3637-4DF5-B1D0-4058EE9AC986}" destId="{48A5E841-8171-4D3D-9171-A710E181517E}" srcOrd="5" destOrd="0" presId="urn:microsoft.com/office/officeart/2005/8/layout/list1"/>
    <dgm:cxn modelId="{B99B0E9E-D047-45FD-82C6-4E4DD59A7653}" type="presParOf" srcId="{D706F632-3637-4DF5-B1D0-4058EE9AC986}" destId="{F345AE1F-33EA-4EC4-BF6A-4ACD4D225C2A}" srcOrd="6" destOrd="0" presId="urn:microsoft.com/office/officeart/2005/8/layout/list1"/>
    <dgm:cxn modelId="{DBCE0D50-FFEC-4C7B-BBAA-3A0FC10B1FB3}" type="presParOf" srcId="{D706F632-3637-4DF5-B1D0-4058EE9AC986}" destId="{D7339CDC-064A-4C27-A7C8-B1A1CAECCB44}" srcOrd="7" destOrd="0" presId="urn:microsoft.com/office/officeart/2005/8/layout/list1"/>
    <dgm:cxn modelId="{90AEF206-7541-4A58-BA38-781FEEFF51AE}" type="presParOf" srcId="{D706F632-3637-4DF5-B1D0-4058EE9AC986}" destId="{00472C5A-E2FE-42BF-A358-D69FE1CF027C}" srcOrd="8" destOrd="0" presId="urn:microsoft.com/office/officeart/2005/8/layout/list1"/>
    <dgm:cxn modelId="{0ECEEC9B-5038-4A17-8A95-6DE778048BAB}" type="presParOf" srcId="{00472C5A-E2FE-42BF-A358-D69FE1CF027C}" destId="{9FEBCA5F-526E-4DC0-9F4D-920DAC486A83}" srcOrd="0" destOrd="0" presId="urn:microsoft.com/office/officeart/2005/8/layout/list1"/>
    <dgm:cxn modelId="{62114B35-BA70-4742-B37F-0158CF5E8DBF}" type="presParOf" srcId="{00472C5A-E2FE-42BF-A358-D69FE1CF027C}" destId="{C564B94F-668C-4AEF-8A2F-9756AD969A59}" srcOrd="1" destOrd="0" presId="urn:microsoft.com/office/officeart/2005/8/layout/list1"/>
    <dgm:cxn modelId="{977586C7-1B92-438D-9B27-6A76F7A08945}" type="presParOf" srcId="{D706F632-3637-4DF5-B1D0-4058EE9AC986}" destId="{86927B7C-2CD9-4D4E-9A49-CC7F6A282D6B}" srcOrd="9" destOrd="0" presId="urn:microsoft.com/office/officeart/2005/8/layout/list1"/>
    <dgm:cxn modelId="{77E7CA04-B39A-4CCB-BEE9-58AC378DAF3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F660554-DE49-48B7-A1C3-B46AC5CA889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とる７０</a:t>
          </a:r>
          <a:endParaRPr kumimoji="1" lang="ja-JP" altLang="en-US" dirty="0"/>
        </a:p>
      </dgm:t>
    </dgm:pt>
    <dgm:pt modelId="{395B8E35-9464-4E50-AE6D-85BA994EE8A6}" type="parTrans" cxnId="{B2B5FEC7-B5CF-460E-928F-491F6AC0BA45}">
      <dgm:prSet/>
      <dgm:spPr/>
    </dgm:pt>
    <dgm:pt modelId="{7DAD305F-B041-4336-B3DF-BE0B67EA783F}" type="sibTrans" cxnId="{B2B5FEC7-B5CF-460E-928F-491F6AC0BA4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6F901BCB-46C4-4FC4-A63E-8EFC993CDEE9}" type="presOf" srcId="{28D65E16-7241-4C79-937B-8F593B5D3932}" destId="{38D09DA1-0B2F-4FA2-AC90-DC4F4CE55FF3}" srcOrd="1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64ABF206-7B50-4CC2-BBC6-150AEA8FD688}" type="presOf" srcId="{DA3999D4-4BA8-4AFA-B8DA-19A72581C862}" destId="{C564B94F-668C-4AEF-8A2F-9756AD969A59}" srcOrd="1" destOrd="0" presId="urn:microsoft.com/office/officeart/2005/8/layout/list1"/>
    <dgm:cxn modelId="{EF146A17-15A9-4537-A122-2ADF0E771703}" type="presOf" srcId="{E90FA3DB-DAFD-4FEB-BA54-F234B865DBA0}" destId="{C24EAF79-921D-4D41-B06A-1AB003EDCA83}" srcOrd="0" destOrd="0" presId="urn:microsoft.com/office/officeart/2005/8/layout/list1"/>
    <dgm:cxn modelId="{CA5C49E1-F73E-4C05-8F07-F1FB5FEA517B}" type="presOf" srcId="{E90FA3DB-DAFD-4FEB-BA54-F234B865DBA0}" destId="{2E025529-651B-4BBA-83D9-55FA41C0BF7C}" srcOrd="1" destOrd="0" presId="urn:microsoft.com/office/officeart/2005/8/layout/list1"/>
    <dgm:cxn modelId="{1751BC32-0AE6-485A-92A2-D06B6ECE0A33}" type="presOf" srcId="{28D65E16-7241-4C79-937B-8F593B5D3932}" destId="{CEDD5AD0-A3FA-4D52-975E-E5D1D93FBAFB}" srcOrd="0" destOrd="0" presId="urn:microsoft.com/office/officeart/2005/8/layout/list1"/>
    <dgm:cxn modelId="{C160AB14-8A1D-4DD2-B79E-B8FBE6CDC636}" type="presOf" srcId="{1F660554-DE49-48B7-A1C3-B46AC5CA8897}" destId="{0C9D677E-1A70-4A6F-9257-5272C5186103}" srcOrd="0" destOrd="0" presId="urn:microsoft.com/office/officeart/2005/8/layout/list1"/>
    <dgm:cxn modelId="{B2B5FEC7-B5CF-460E-928F-491F6AC0BA45}" srcId="{28D65E16-7241-4C79-937B-8F593B5D3932}" destId="{1F660554-DE49-48B7-A1C3-B46AC5CA8897}" srcOrd="0" destOrd="0" parTransId="{395B8E35-9464-4E50-AE6D-85BA994EE8A6}" sibTransId="{7DAD305F-B041-4336-B3DF-BE0B67EA783F}"/>
    <dgm:cxn modelId="{D5844B42-94ED-4265-9498-8471EC12DED8}" type="presOf" srcId="{F1571FFA-FED8-4E40-845A-8F825874D46C}" destId="{D706F632-3637-4DF5-B1D0-4058EE9AC986}" srcOrd="0" destOrd="0" presId="urn:microsoft.com/office/officeart/2005/8/layout/list1"/>
    <dgm:cxn modelId="{BE212AFA-BB2D-4369-B458-8726B03EBD4A}" type="presOf" srcId="{DA3999D4-4BA8-4AFA-B8DA-19A72581C862}" destId="{9FEBCA5F-526E-4DC0-9F4D-920DAC486A83}" srcOrd="0" destOrd="0" presId="urn:microsoft.com/office/officeart/2005/8/layout/list1"/>
    <dgm:cxn modelId="{BAA0E60B-509A-481C-A8C8-FDEACEC0F8A2}" type="presParOf" srcId="{D706F632-3637-4DF5-B1D0-4058EE9AC986}" destId="{621A0821-22A3-4B6E-A08D-668DC4BF1F90}" srcOrd="0" destOrd="0" presId="urn:microsoft.com/office/officeart/2005/8/layout/list1"/>
    <dgm:cxn modelId="{11A42C3F-FF94-4F71-8C92-C4169FED0B88}" type="presParOf" srcId="{621A0821-22A3-4B6E-A08D-668DC4BF1F90}" destId="{CEDD5AD0-A3FA-4D52-975E-E5D1D93FBAFB}" srcOrd="0" destOrd="0" presId="urn:microsoft.com/office/officeart/2005/8/layout/list1"/>
    <dgm:cxn modelId="{3C6FAA6E-5629-4BCE-9333-CCC154EA1CD9}" type="presParOf" srcId="{621A0821-22A3-4B6E-A08D-668DC4BF1F90}" destId="{38D09DA1-0B2F-4FA2-AC90-DC4F4CE55FF3}" srcOrd="1" destOrd="0" presId="urn:microsoft.com/office/officeart/2005/8/layout/list1"/>
    <dgm:cxn modelId="{4B5B2C95-1066-41DA-9487-34AE0466C2E3}" type="presParOf" srcId="{D706F632-3637-4DF5-B1D0-4058EE9AC986}" destId="{B490B90D-3973-40F3-9BDD-A0D426AF8AD3}" srcOrd="1" destOrd="0" presId="urn:microsoft.com/office/officeart/2005/8/layout/list1"/>
    <dgm:cxn modelId="{59B76549-E971-4D6B-A4BF-E9B18B5EEB7E}" type="presParOf" srcId="{D706F632-3637-4DF5-B1D0-4058EE9AC986}" destId="{0C9D677E-1A70-4A6F-9257-5272C5186103}" srcOrd="2" destOrd="0" presId="urn:microsoft.com/office/officeart/2005/8/layout/list1"/>
    <dgm:cxn modelId="{1FA4AADE-2F7D-454C-ACD4-B0FA638D937C}" type="presParOf" srcId="{D706F632-3637-4DF5-B1D0-4058EE9AC986}" destId="{09C601B5-7558-4813-A314-586BECCB28FE}" srcOrd="3" destOrd="0" presId="urn:microsoft.com/office/officeart/2005/8/layout/list1"/>
    <dgm:cxn modelId="{33CDF0DD-E55D-4BF6-A15C-9D6E5C9781E9}" type="presParOf" srcId="{D706F632-3637-4DF5-B1D0-4058EE9AC986}" destId="{0EF87625-5CCA-4CA9-8CA5-4AAF73A84BD9}" srcOrd="4" destOrd="0" presId="urn:microsoft.com/office/officeart/2005/8/layout/list1"/>
    <dgm:cxn modelId="{3E5D811F-B538-4DD0-B542-DCB2DF23B82E}" type="presParOf" srcId="{0EF87625-5CCA-4CA9-8CA5-4AAF73A84BD9}" destId="{C24EAF79-921D-4D41-B06A-1AB003EDCA83}" srcOrd="0" destOrd="0" presId="urn:microsoft.com/office/officeart/2005/8/layout/list1"/>
    <dgm:cxn modelId="{6E0F57F8-A1D9-4E2A-8197-FD3C110903C2}" type="presParOf" srcId="{0EF87625-5CCA-4CA9-8CA5-4AAF73A84BD9}" destId="{2E025529-651B-4BBA-83D9-55FA41C0BF7C}" srcOrd="1" destOrd="0" presId="urn:microsoft.com/office/officeart/2005/8/layout/list1"/>
    <dgm:cxn modelId="{EC9F44E3-9242-47DC-B713-BAF294AB8B39}" type="presParOf" srcId="{D706F632-3637-4DF5-B1D0-4058EE9AC986}" destId="{48A5E841-8171-4D3D-9171-A710E181517E}" srcOrd="5" destOrd="0" presId="urn:microsoft.com/office/officeart/2005/8/layout/list1"/>
    <dgm:cxn modelId="{178DEDAC-06AC-4654-A49B-6E724E2C4B5A}" type="presParOf" srcId="{D706F632-3637-4DF5-B1D0-4058EE9AC986}" destId="{F345AE1F-33EA-4EC4-BF6A-4ACD4D225C2A}" srcOrd="6" destOrd="0" presId="urn:microsoft.com/office/officeart/2005/8/layout/list1"/>
    <dgm:cxn modelId="{A27E03AE-3553-4693-8335-9BEB1D05424C}" type="presParOf" srcId="{D706F632-3637-4DF5-B1D0-4058EE9AC986}" destId="{D7339CDC-064A-4C27-A7C8-B1A1CAECCB44}" srcOrd="7" destOrd="0" presId="urn:microsoft.com/office/officeart/2005/8/layout/list1"/>
    <dgm:cxn modelId="{EFCDDA7F-E488-44CB-A777-C4F03EF94AFF}" type="presParOf" srcId="{D706F632-3637-4DF5-B1D0-4058EE9AC986}" destId="{00472C5A-E2FE-42BF-A358-D69FE1CF027C}" srcOrd="8" destOrd="0" presId="urn:microsoft.com/office/officeart/2005/8/layout/list1"/>
    <dgm:cxn modelId="{F2D8332E-36A1-4E94-859A-8A0FADBADAFC}" type="presParOf" srcId="{00472C5A-E2FE-42BF-A358-D69FE1CF027C}" destId="{9FEBCA5F-526E-4DC0-9F4D-920DAC486A83}" srcOrd="0" destOrd="0" presId="urn:microsoft.com/office/officeart/2005/8/layout/list1"/>
    <dgm:cxn modelId="{B3A192ED-156A-43EE-9A18-CA222FFD7BFD}" type="presParOf" srcId="{00472C5A-E2FE-42BF-A358-D69FE1CF027C}" destId="{C564B94F-668C-4AEF-8A2F-9756AD969A59}" srcOrd="1" destOrd="0" presId="urn:microsoft.com/office/officeart/2005/8/layout/list1"/>
    <dgm:cxn modelId="{7DE27FBF-9090-4A90-881D-3381ED2E4BE0}" type="presParOf" srcId="{D706F632-3637-4DF5-B1D0-4058EE9AC986}" destId="{86927B7C-2CD9-4D4E-9A49-CC7F6A282D6B}" srcOrd="9" destOrd="0" presId="urn:microsoft.com/office/officeart/2005/8/layout/list1"/>
    <dgm:cxn modelId="{47ADF621-603E-42B0-B42C-401BF2786475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46D8CB6C-91A1-44B9-8269-10F5C480174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とる７１</a:t>
          </a:r>
          <a:endParaRPr kumimoji="1" lang="ja-JP" altLang="en-US" dirty="0"/>
        </a:p>
      </dgm:t>
    </dgm:pt>
    <dgm:pt modelId="{B5AB1B5C-FFD2-4937-97EF-A2A5113F717A}" type="parTrans" cxnId="{D9A4CD9E-C0B1-4FF8-BF8C-E5C09F532064}">
      <dgm:prSet/>
      <dgm:spPr/>
    </dgm:pt>
    <dgm:pt modelId="{D46FB050-873F-485D-A377-78F09ABE9F45}" type="sibTrans" cxnId="{D9A4CD9E-C0B1-4FF8-BF8C-E5C09F532064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7E44C0B5-43A9-44A3-8140-F6B9F5E682B0}" type="presOf" srcId="{28D65E16-7241-4C79-937B-8F593B5D3932}" destId="{CEDD5AD0-A3FA-4D52-975E-E5D1D93FBAFB}" srcOrd="0" destOrd="0" presId="urn:microsoft.com/office/officeart/2005/8/layout/list1"/>
    <dgm:cxn modelId="{FF6AF350-A901-47C1-9C9B-EEFFE46C3898}" type="presOf" srcId="{F1571FFA-FED8-4E40-845A-8F825874D46C}" destId="{D706F632-3637-4DF5-B1D0-4058EE9AC986}" srcOrd="0" destOrd="0" presId="urn:microsoft.com/office/officeart/2005/8/layout/list1"/>
    <dgm:cxn modelId="{D9A4CD9E-C0B1-4FF8-BF8C-E5C09F532064}" srcId="{28D65E16-7241-4C79-937B-8F593B5D3932}" destId="{46D8CB6C-91A1-44B9-8269-10F5C4801746}" srcOrd="0" destOrd="0" parTransId="{B5AB1B5C-FFD2-4937-97EF-A2A5113F717A}" sibTransId="{D46FB050-873F-485D-A377-78F09ABE9F45}"/>
    <dgm:cxn modelId="{D7DBFE96-6314-4896-8597-A1BD0BC62B59}" type="presOf" srcId="{E90FA3DB-DAFD-4FEB-BA54-F234B865DBA0}" destId="{2E025529-651B-4BBA-83D9-55FA41C0BF7C}" srcOrd="1" destOrd="0" presId="urn:microsoft.com/office/officeart/2005/8/layout/list1"/>
    <dgm:cxn modelId="{780DE134-641D-46FB-AAD8-D181047F3E95}" type="presOf" srcId="{DA3999D4-4BA8-4AFA-B8DA-19A72581C862}" destId="{C564B94F-668C-4AEF-8A2F-9756AD969A59}" srcOrd="1" destOrd="0" presId="urn:microsoft.com/office/officeart/2005/8/layout/list1"/>
    <dgm:cxn modelId="{52F1373D-391B-41BB-B5AF-742568C19E55}" type="presOf" srcId="{46D8CB6C-91A1-44B9-8269-10F5C4801746}" destId="{0C9D677E-1A70-4A6F-9257-5272C5186103}" srcOrd="0" destOrd="0" presId="urn:microsoft.com/office/officeart/2005/8/layout/list1"/>
    <dgm:cxn modelId="{03F0F686-8E28-41A1-AA0A-57C74FDF2B5D}" type="presOf" srcId="{DA3999D4-4BA8-4AFA-B8DA-19A72581C862}" destId="{9FEBCA5F-526E-4DC0-9F4D-920DAC486A83}" srcOrd="0" destOrd="0" presId="urn:microsoft.com/office/officeart/2005/8/layout/list1"/>
    <dgm:cxn modelId="{F2C0FC20-C1D6-453D-B0B5-5951FC4E3F8C}" type="presOf" srcId="{28D65E16-7241-4C79-937B-8F593B5D3932}" destId="{38D09DA1-0B2F-4FA2-AC90-DC4F4CE55FF3}" srcOrd="1" destOrd="0" presId="urn:microsoft.com/office/officeart/2005/8/layout/list1"/>
    <dgm:cxn modelId="{AFA969F1-E19E-4238-837D-BF01492EFA24}" type="presOf" srcId="{E90FA3DB-DAFD-4FEB-BA54-F234B865DBA0}" destId="{C24EAF79-921D-4D41-B06A-1AB003EDCA83}" srcOrd="0" destOrd="0" presId="urn:microsoft.com/office/officeart/2005/8/layout/list1"/>
    <dgm:cxn modelId="{876BB48A-865C-45EB-83EE-08614ECF0BAA}" type="presParOf" srcId="{D706F632-3637-4DF5-B1D0-4058EE9AC986}" destId="{621A0821-22A3-4B6E-A08D-668DC4BF1F90}" srcOrd="0" destOrd="0" presId="urn:microsoft.com/office/officeart/2005/8/layout/list1"/>
    <dgm:cxn modelId="{2D0D2A1E-DA44-48D0-89C4-0A39B5ECFD61}" type="presParOf" srcId="{621A0821-22A3-4B6E-A08D-668DC4BF1F90}" destId="{CEDD5AD0-A3FA-4D52-975E-E5D1D93FBAFB}" srcOrd="0" destOrd="0" presId="urn:microsoft.com/office/officeart/2005/8/layout/list1"/>
    <dgm:cxn modelId="{6FA0DC07-4D29-4ED6-849A-281A1F0AE6A5}" type="presParOf" srcId="{621A0821-22A3-4B6E-A08D-668DC4BF1F90}" destId="{38D09DA1-0B2F-4FA2-AC90-DC4F4CE55FF3}" srcOrd="1" destOrd="0" presId="urn:microsoft.com/office/officeart/2005/8/layout/list1"/>
    <dgm:cxn modelId="{28B12D18-B466-4784-8482-24280E826AA7}" type="presParOf" srcId="{D706F632-3637-4DF5-B1D0-4058EE9AC986}" destId="{B490B90D-3973-40F3-9BDD-A0D426AF8AD3}" srcOrd="1" destOrd="0" presId="urn:microsoft.com/office/officeart/2005/8/layout/list1"/>
    <dgm:cxn modelId="{69F60DA1-354C-427F-B529-8CDB380D78BE}" type="presParOf" srcId="{D706F632-3637-4DF5-B1D0-4058EE9AC986}" destId="{0C9D677E-1A70-4A6F-9257-5272C5186103}" srcOrd="2" destOrd="0" presId="urn:microsoft.com/office/officeart/2005/8/layout/list1"/>
    <dgm:cxn modelId="{68F18739-9B3F-461A-9ED0-BFD838DB6A36}" type="presParOf" srcId="{D706F632-3637-4DF5-B1D0-4058EE9AC986}" destId="{09C601B5-7558-4813-A314-586BECCB28FE}" srcOrd="3" destOrd="0" presId="urn:microsoft.com/office/officeart/2005/8/layout/list1"/>
    <dgm:cxn modelId="{880F3CCD-8FAA-46D0-837B-CC015B954917}" type="presParOf" srcId="{D706F632-3637-4DF5-B1D0-4058EE9AC986}" destId="{0EF87625-5CCA-4CA9-8CA5-4AAF73A84BD9}" srcOrd="4" destOrd="0" presId="urn:microsoft.com/office/officeart/2005/8/layout/list1"/>
    <dgm:cxn modelId="{1053C323-66DD-47A9-B233-9C4635BE61EA}" type="presParOf" srcId="{0EF87625-5CCA-4CA9-8CA5-4AAF73A84BD9}" destId="{C24EAF79-921D-4D41-B06A-1AB003EDCA83}" srcOrd="0" destOrd="0" presId="urn:microsoft.com/office/officeart/2005/8/layout/list1"/>
    <dgm:cxn modelId="{12BBF524-03F2-4F6A-8155-08F5043C1495}" type="presParOf" srcId="{0EF87625-5CCA-4CA9-8CA5-4AAF73A84BD9}" destId="{2E025529-651B-4BBA-83D9-55FA41C0BF7C}" srcOrd="1" destOrd="0" presId="urn:microsoft.com/office/officeart/2005/8/layout/list1"/>
    <dgm:cxn modelId="{B0FB520E-F4D1-48E6-A6F1-6BB8BF801221}" type="presParOf" srcId="{D706F632-3637-4DF5-B1D0-4058EE9AC986}" destId="{48A5E841-8171-4D3D-9171-A710E181517E}" srcOrd="5" destOrd="0" presId="urn:microsoft.com/office/officeart/2005/8/layout/list1"/>
    <dgm:cxn modelId="{C77FC8D8-1C66-4907-B1F2-D6B823BD9B34}" type="presParOf" srcId="{D706F632-3637-4DF5-B1D0-4058EE9AC986}" destId="{F345AE1F-33EA-4EC4-BF6A-4ACD4D225C2A}" srcOrd="6" destOrd="0" presId="urn:microsoft.com/office/officeart/2005/8/layout/list1"/>
    <dgm:cxn modelId="{133E8173-3F62-4537-BCBC-7A0F7EB260A6}" type="presParOf" srcId="{D706F632-3637-4DF5-B1D0-4058EE9AC986}" destId="{D7339CDC-064A-4C27-A7C8-B1A1CAECCB44}" srcOrd="7" destOrd="0" presId="urn:microsoft.com/office/officeart/2005/8/layout/list1"/>
    <dgm:cxn modelId="{3780B94C-654B-4770-9BA3-2DE863EBA484}" type="presParOf" srcId="{D706F632-3637-4DF5-B1D0-4058EE9AC986}" destId="{00472C5A-E2FE-42BF-A358-D69FE1CF027C}" srcOrd="8" destOrd="0" presId="urn:microsoft.com/office/officeart/2005/8/layout/list1"/>
    <dgm:cxn modelId="{6DE0316B-A4F7-4901-9603-C3927CBD348B}" type="presParOf" srcId="{00472C5A-E2FE-42BF-A358-D69FE1CF027C}" destId="{9FEBCA5F-526E-4DC0-9F4D-920DAC486A83}" srcOrd="0" destOrd="0" presId="urn:microsoft.com/office/officeart/2005/8/layout/list1"/>
    <dgm:cxn modelId="{CCCF89CD-7F35-42F2-9E12-178CBE785164}" type="presParOf" srcId="{00472C5A-E2FE-42BF-A358-D69FE1CF027C}" destId="{C564B94F-668C-4AEF-8A2F-9756AD969A59}" srcOrd="1" destOrd="0" presId="urn:microsoft.com/office/officeart/2005/8/layout/list1"/>
    <dgm:cxn modelId="{C42F10B4-5866-46E3-937A-ACC36C1FDD1A}" type="presParOf" srcId="{D706F632-3637-4DF5-B1D0-4058EE9AC986}" destId="{86927B7C-2CD9-4D4E-9A49-CC7F6A282D6B}" srcOrd="9" destOrd="0" presId="urn:microsoft.com/office/officeart/2005/8/layout/list1"/>
    <dgm:cxn modelId="{46E89376-A90B-4AFB-BC7B-48688C480EC9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B804088C-7EC8-4B1C-B71E-BE7B21109EB7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とる７２</a:t>
          </a:r>
          <a:endParaRPr kumimoji="1" lang="ja-JP" altLang="en-US" dirty="0"/>
        </a:p>
      </dgm:t>
    </dgm:pt>
    <dgm:pt modelId="{6D1E8857-76C7-4934-A9CD-5144401229D3}" type="parTrans" cxnId="{57D9E992-A6FC-4B5C-AC9E-91E26BB55BD7}">
      <dgm:prSet/>
      <dgm:spPr/>
    </dgm:pt>
    <dgm:pt modelId="{B401065B-F166-4A45-809F-3442C96431AC}" type="sibTrans" cxnId="{57D9E992-A6FC-4B5C-AC9E-91E26BB55BD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664E99-DE56-459B-8A66-952D214A3242}" type="presOf" srcId="{28D65E16-7241-4C79-937B-8F593B5D3932}" destId="{38D09DA1-0B2F-4FA2-AC90-DC4F4CE55FF3}" srcOrd="1" destOrd="0" presId="urn:microsoft.com/office/officeart/2005/8/layout/list1"/>
    <dgm:cxn modelId="{A393C6A9-F09E-40D5-8F6C-CD4599617C89}" type="presOf" srcId="{E90FA3DB-DAFD-4FEB-BA54-F234B865DBA0}" destId="{C24EAF79-921D-4D41-B06A-1AB003EDCA83}" srcOrd="0" destOrd="0" presId="urn:microsoft.com/office/officeart/2005/8/layout/list1"/>
    <dgm:cxn modelId="{70021F5B-1ADB-4172-A4CF-1A6FAD58C4E6}" type="presOf" srcId="{28D65E16-7241-4C79-937B-8F593B5D3932}" destId="{CEDD5AD0-A3FA-4D52-975E-E5D1D93FBAFB}" srcOrd="0" destOrd="0" presId="urn:microsoft.com/office/officeart/2005/8/layout/list1"/>
    <dgm:cxn modelId="{D07D2EEB-7087-4B01-BA61-9094A09AE3F9}" type="presOf" srcId="{F1571FFA-FED8-4E40-845A-8F825874D46C}" destId="{D706F632-3637-4DF5-B1D0-4058EE9AC986}" srcOrd="0" destOrd="0" presId="urn:microsoft.com/office/officeart/2005/8/layout/list1"/>
    <dgm:cxn modelId="{335B563D-514C-481F-80F5-E5AE87A0F715}" type="presOf" srcId="{E90FA3DB-DAFD-4FEB-BA54-F234B865DBA0}" destId="{2E025529-651B-4BBA-83D9-55FA41C0BF7C}" srcOrd="1" destOrd="0" presId="urn:microsoft.com/office/officeart/2005/8/layout/list1"/>
    <dgm:cxn modelId="{FAEA1008-E8A3-449C-8D98-E00A8161C92F}" type="presOf" srcId="{DA3999D4-4BA8-4AFA-B8DA-19A72581C862}" destId="{C564B94F-668C-4AEF-8A2F-9756AD969A59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7D9E992-A6FC-4B5C-AC9E-91E26BB55BD7}" srcId="{28D65E16-7241-4C79-937B-8F593B5D3932}" destId="{B804088C-7EC8-4B1C-B71E-BE7B21109EB7}" srcOrd="0" destOrd="0" parTransId="{6D1E8857-76C7-4934-A9CD-5144401229D3}" sibTransId="{B401065B-F166-4A45-809F-3442C96431AC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133538F4-4758-4D21-9E6B-93D97B3A8F60}" type="presOf" srcId="{DA3999D4-4BA8-4AFA-B8DA-19A72581C862}" destId="{9FEBCA5F-526E-4DC0-9F4D-920DAC486A83}" srcOrd="0" destOrd="0" presId="urn:microsoft.com/office/officeart/2005/8/layout/list1"/>
    <dgm:cxn modelId="{635F1907-3AC8-448D-818B-F50FCE3C6F7E}" type="presOf" srcId="{B804088C-7EC8-4B1C-B71E-BE7B21109EB7}" destId="{0C9D677E-1A70-4A6F-9257-5272C5186103}" srcOrd="0" destOrd="0" presId="urn:microsoft.com/office/officeart/2005/8/layout/list1"/>
    <dgm:cxn modelId="{776AE58B-4251-49D1-BB4D-B269A40B5E1B}" type="presParOf" srcId="{D706F632-3637-4DF5-B1D0-4058EE9AC986}" destId="{621A0821-22A3-4B6E-A08D-668DC4BF1F90}" srcOrd="0" destOrd="0" presId="urn:microsoft.com/office/officeart/2005/8/layout/list1"/>
    <dgm:cxn modelId="{94F51B9B-23F2-49EB-B8E0-773C17CF6B47}" type="presParOf" srcId="{621A0821-22A3-4B6E-A08D-668DC4BF1F90}" destId="{CEDD5AD0-A3FA-4D52-975E-E5D1D93FBAFB}" srcOrd="0" destOrd="0" presId="urn:microsoft.com/office/officeart/2005/8/layout/list1"/>
    <dgm:cxn modelId="{F85877F8-BD17-4F86-9DB8-59447EA03EA5}" type="presParOf" srcId="{621A0821-22A3-4B6E-A08D-668DC4BF1F90}" destId="{38D09DA1-0B2F-4FA2-AC90-DC4F4CE55FF3}" srcOrd="1" destOrd="0" presId="urn:microsoft.com/office/officeart/2005/8/layout/list1"/>
    <dgm:cxn modelId="{44CB9E9C-4BF8-4230-B90F-403DAB3E6321}" type="presParOf" srcId="{D706F632-3637-4DF5-B1D0-4058EE9AC986}" destId="{B490B90D-3973-40F3-9BDD-A0D426AF8AD3}" srcOrd="1" destOrd="0" presId="urn:microsoft.com/office/officeart/2005/8/layout/list1"/>
    <dgm:cxn modelId="{F716FAE1-2E69-4DB9-BE54-1C2406FC637C}" type="presParOf" srcId="{D706F632-3637-4DF5-B1D0-4058EE9AC986}" destId="{0C9D677E-1A70-4A6F-9257-5272C5186103}" srcOrd="2" destOrd="0" presId="urn:microsoft.com/office/officeart/2005/8/layout/list1"/>
    <dgm:cxn modelId="{F7472CBA-D88C-4EA4-9E0C-9EC0CD5CCAD8}" type="presParOf" srcId="{D706F632-3637-4DF5-B1D0-4058EE9AC986}" destId="{09C601B5-7558-4813-A314-586BECCB28FE}" srcOrd="3" destOrd="0" presId="urn:microsoft.com/office/officeart/2005/8/layout/list1"/>
    <dgm:cxn modelId="{F7CF0397-44F2-46E9-B723-6BD4A2F52B82}" type="presParOf" srcId="{D706F632-3637-4DF5-B1D0-4058EE9AC986}" destId="{0EF87625-5CCA-4CA9-8CA5-4AAF73A84BD9}" srcOrd="4" destOrd="0" presId="urn:microsoft.com/office/officeart/2005/8/layout/list1"/>
    <dgm:cxn modelId="{567B028B-EFD4-47C8-8DAF-EB37EFC30A57}" type="presParOf" srcId="{0EF87625-5CCA-4CA9-8CA5-4AAF73A84BD9}" destId="{C24EAF79-921D-4D41-B06A-1AB003EDCA83}" srcOrd="0" destOrd="0" presId="urn:microsoft.com/office/officeart/2005/8/layout/list1"/>
    <dgm:cxn modelId="{561F2BEE-2188-4B18-8CE4-102E3C90C670}" type="presParOf" srcId="{0EF87625-5CCA-4CA9-8CA5-4AAF73A84BD9}" destId="{2E025529-651B-4BBA-83D9-55FA41C0BF7C}" srcOrd="1" destOrd="0" presId="urn:microsoft.com/office/officeart/2005/8/layout/list1"/>
    <dgm:cxn modelId="{35EDF6BA-4C56-4556-B14C-99EFDFA24110}" type="presParOf" srcId="{D706F632-3637-4DF5-B1D0-4058EE9AC986}" destId="{48A5E841-8171-4D3D-9171-A710E181517E}" srcOrd="5" destOrd="0" presId="urn:microsoft.com/office/officeart/2005/8/layout/list1"/>
    <dgm:cxn modelId="{50C5BA6E-A74D-46D1-8A35-2FD3793A7AC6}" type="presParOf" srcId="{D706F632-3637-4DF5-B1D0-4058EE9AC986}" destId="{F345AE1F-33EA-4EC4-BF6A-4ACD4D225C2A}" srcOrd="6" destOrd="0" presId="urn:microsoft.com/office/officeart/2005/8/layout/list1"/>
    <dgm:cxn modelId="{94D9989A-58BB-4125-A6EF-19839A6038CD}" type="presParOf" srcId="{D706F632-3637-4DF5-B1D0-4058EE9AC986}" destId="{D7339CDC-064A-4C27-A7C8-B1A1CAECCB44}" srcOrd="7" destOrd="0" presId="urn:microsoft.com/office/officeart/2005/8/layout/list1"/>
    <dgm:cxn modelId="{EEC1EF64-6EED-4773-886C-6C8007B15984}" type="presParOf" srcId="{D706F632-3637-4DF5-B1D0-4058EE9AC986}" destId="{00472C5A-E2FE-42BF-A358-D69FE1CF027C}" srcOrd="8" destOrd="0" presId="urn:microsoft.com/office/officeart/2005/8/layout/list1"/>
    <dgm:cxn modelId="{FFE4A8F7-6C45-4FA8-8FEE-8B6C5EBF2524}" type="presParOf" srcId="{00472C5A-E2FE-42BF-A358-D69FE1CF027C}" destId="{9FEBCA5F-526E-4DC0-9F4D-920DAC486A83}" srcOrd="0" destOrd="0" presId="urn:microsoft.com/office/officeart/2005/8/layout/list1"/>
    <dgm:cxn modelId="{B8B72B7B-6AAC-48CE-98A9-C39797CF7706}" type="presParOf" srcId="{00472C5A-E2FE-42BF-A358-D69FE1CF027C}" destId="{C564B94F-668C-4AEF-8A2F-9756AD969A59}" srcOrd="1" destOrd="0" presId="urn:microsoft.com/office/officeart/2005/8/layout/list1"/>
    <dgm:cxn modelId="{A3F38766-7345-4378-BF7E-2388C4160CAA}" type="presParOf" srcId="{D706F632-3637-4DF5-B1D0-4058EE9AC986}" destId="{86927B7C-2CD9-4D4E-9A49-CC7F6A282D6B}" srcOrd="9" destOrd="0" presId="urn:microsoft.com/office/officeart/2005/8/layout/list1"/>
    <dgm:cxn modelId="{475BCD89-679C-4795-90A1-DACF5C6E252D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524F128-B9B2-48F1-AFD3-5EC8ED079116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とる７３</a:t>
          </a:r>
          <a:endParaRPr kumimoji="1" lang="ja-JP" altLang="en-US" dirty="0"/>
        </a:p>
      </dgm:t>
    </dgm:pt>
    <dgm:pt modelId="{23C75D1E-DC25-4EF9-B6F6-26C5F5B1321D}" type="parTrans" cxnId="{6AC200C8-8FFE-4CA1-A848-A3D2FA57523D}">
      <dgm:prSet/>
      <dgm:spPr/>
    </dgm:pt>
    <dgm:pt modelId="{31FDAD20-0153-44ED-81D0-3F04F195A46B}" type="sibTrans" cxnId="{6AC200C8-8FFE-4CA1-A848-A3D2FA57523D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60E8D51-6AC0-4A1B-8C9E-930F2811350A}" type="presOf" srcId="{28D65E16-7241-4C79-937B-8F593B5D3932}" destId="{CEDD5AD0-A3FA-4D52-975E-E5D1D93FBAFB}" srcOrd="0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8353934E-AE63-42AC-8912-4C6A25D35CE9}" type="presOf" srcId="{DA3999D4-4BA8-4AFA-B8DA-19A72581C862}" destId="{9FEBCA5F-526E-4DC0-9F4D-920DAC486A83}" srcOrd="0" destOrd="0" presId="urn:microsoft.com/office/officeart/2005/8/layout/list1"/>
    <dgm:cxn modelId="{E2D1346F-4A2E-4DC5-BE04-D5D07FB118DF}" type="presOf" srcId="{DA3999D4-4BA8-4AFA-B8DA-19A72581C862}" destId="{C564B94F-668C-4AEF-8A2F-9756AD969A59}" srcOrd="1" destOrd="0" presId="urn:microsoft.com/office/officeart/2005/8/layout/list1"/>
    <dgm:cxn modelId="{6AC200C8-8FFE-4CA1-A848-A3D2FA57523D}" srcId="{28D65E16-7241-4C79-937B-8F593B5D3932}" destId="{8524F128-B9B2-48F1-AFD3-5EC8ED079116}" srcOrd="0" destOrd="0" parTransId="{23C75D1E-DC25-4EF9-B6F6-26C5F5B1321D}" sibTransId="{31FDAD20-0153-44ED-81D0-3F04F195A46B}"/>
    <dgm:cxn modelId="{5DD83563-BCEE-4B63-BEDE-45E258116978}" type="presOf" srcId="{F1571FFA-FED8-4E40-845A-8F825874D46C}" destId="{D706F632-3637-4DF5-B1D0-4058EE9AC986}" srcOrd="0" destOrd="0" presId="urn:microsoft.com/office/officeart/2005/8/layout/list1"/>
    <dgm:cxn modelId="{EF97D6C7-A3E3-4D12-8103-351B521BEFEA}" type="presOf" srcId="{28D65E16-7241-4C79-937B-8F593B5D3932}" destId="{38D09DA1-0B2F-4FA2-AC90-DC4F4CE55FF3}" srcOrd="1" destOrd="0" presId="urn:microsoft.com/office/officeart/2005/8/layout/list1"/>
    <dgm:cxn modelId="{102D3BB8-A36E-428E-A83F-FFCABCAA8F0D}" type="presOf" srcId="{8524F128-B9B2-48F1-AFD3-5EC8ED079116}" destId="{0C9D677E-1A70-4A6F-9257-5272C5186103}" srcOrd="0" destOrd="0" presId="urn:microsoft.com/office/officeart/2005/8/layout/list1"/>
    <dgm:cxn modelId="{12FC18DC-63C0-402B-AB68-623F0ED9F409}" type="presOf" srcId="{E90FA3DB-DAFD-4FEB-BA54-F234B865DBA0}" destId="{C24EAF79-921D-4D41-B06A-1AB003EDCA83}" srcOrd="0" destOrd="0" presId="urn:microsoft.com/office/officeart/2005/8/layout/list1"/>
    <dgm:cxn modelId="{F1C847C3-BFD2-48C9-A5E4-9F01553EE71D}" type="presOf" srcId="{E90FA3DB-DAFD-4FEB-BA54-F234B865DBA0}" destId="{2E025529-651B-4BBA-83D9-55FA41C0BF7C}" srcOrd="1" destOrd="0" presId="urn:microsoft.com/office/officeart/2005/8/layout/list1"/>
    <dgm:cxn modelId="{70E108F8-504A-4E5B-A463-F740B150417A}" type="presParOf" srcId="{D706F632-3637-4DF5-B1D0-4058EE9AC986}" destId="{621A0821-22A3-4B6E-A08D-668DC4BF1F90}" srcOrd="0" destOrd="0" presId="urn:microsoft.com/office/officeart/2005/8/layout/list1"/>
    <dgm:cxn modelId="{F8113E89-5343-4093-9B9C-0CD1F9FAD3BB}" type="presParOf" srcId="{621A0821-22A3-4B6E-A08D-668DC4BF1F90}" destId="{CEDD5AD0-A3FA-4D52-975E-E5D1D93FBAFB}" srcOrd="0" destOrd="0" presId="urn:microsoft.com/office/officeart/2005/8/layout/list1"/>
    <dgm:cxn modelId="{4DAAE11E-EF5F-430E-9F2F-71D3E17EB8F0}" type="presParOf" srcId="{621A0821-22A3-4B6E-A08D-668DC4BF1F90}" destId="{38D09DA1-0B2F-4FA2-AC90-DC4F4CE55FF3}" srcOrd="1" destOrd="0" presId="urn:microsoft.com/office/officeart/2005/8/layout/list1"/>
    <dgm:cxn modelId="{1063EAE0-675E-46EC-A44E-46AC2B6D845C}" type="presParOf" srcId="{D706F632-3637-4DF5-B1D0-4058EE9AC986}" destId="{B490B90D-3973-40F3-9BDD-A0D426AF8AD3}" srcOrd="1" destOrd="0" presId="urn:microsoft.com/office/officeart/2005/8/layout/list1"/>
    <dgm:cxn modelId="{EA0EE4D3-998F-4E50-9C50-7ADFC65D492F}" type="presParOf" srcId="{D706F632-3637-4DF5-B1D0-4058EE9AC986}" destId="{0C9D677E-1A70-4A6F-9257-5272C5186103}" srcOrd="2" destOrd="0" presId="urn:microsoft.com/office/officeart/2005/8/layout/list1"/>
    <dgm:cxn modelId="{A0CC8AC3-52F8-4B37-A3BA-2A0AC4BC34FE}" type="presParOf" srcId="{D706F632-3637-4DF5-B1D0-4058EE9AC986}" destId="{09C601B5-7558-4813-A314-586BECCB28FE}" srcOrd="3" destOrd="0" presId="urn:microsoft.com/office/officeart/2005/8/layout/list1"/>
    <dgm:cxn modelId="{3971B2C3-2B52-433F-915F-90C8D5E59B82}" type="presParOf" srcId="{D706F632-3637-4DF5-B1D0-4058EE9AC986}" destId="{0EF87625-5CCA-4CA9-8CA5-4AAF73A84BD9}" srcOrd="4" destOrd="0" presId="urn:microsoft.com/office/officeart/2005/8/layout/list1"/>
    <dgm:cxn modelId="{A95E935A-8A6F-4F2C-9C1C-F3B7C3B7B237}" type="presParOf" srcId="{0EF87625-5CCA-4CA9-8CA5-4AAF73A84BD9}" destId="{C24EAF79-921D-4D41-B06A-1AB003EDCA83}" srcOrd="0" destOrd="0" presId="urn:microsoft.com/office/officeart/2005/8/layout/list1"/>
    <dgm:cxn modelId="{242E100E-64BA-4543-A13B-F04089513DF4}" type="presParOf" srcId="{0EF87625-5CCA-4CA9-8CA5-4AAF73A84BD9}" destId="{2E025529-651B-4BBA-83D9-55FA41C0BF7C}" srcOrd="1" destOrd="0" presId="urn:microsoft.com/office/officeart/2005/8/layout/list1"/>
    <dgm:cxn modelId="{1E35F70E-FD8F-47E6-A752-D686F9B77FBF}" type="presParOf" srcId="{D706F632-3637-4DF5-B1D0-4058EE9AC986}" destId="{48A5E841-8171-4D3D-9171-A710E181517E}" srcOrd="5" destOrd="0" presId="urn:microsoft.com/office/officeart/2005/8/layout/list1"/>
    <dgm:cxn modelId="{6439503D-C9E3-4B39-9F00-C63278B15C37}" type="presParOf" srcId="{D706F632-3637-4DF5-B1D0-4058EE9AC986}" destId="{F345AE1F-33EA-4EC4-BF6A-4ACD4D225C2A}" srcOrd="6" destOrd="0" presId="urn:microsoft.com/office/officeart/2005/8/layout/list1"/>
    <dgm:cxn modelId="{B290FCD5-2E55-4653-9CFC-7C570D3FF6F8}" type="presParOf" srcId="{D706F632-3637-4DF5-B1D0-4058EE9AC986}" destId="{D7339CDC-064A-4C27-A7C8-B1A1CAECCB44}" srcOrd="7" destOrd="0" presId="urn:microsoft.com/office/officeart/2005/8/layout/list1"/>
    <dgm:cxn modelId="{23F22345-79CB-48B7-83EB-C3096F94071D}" type="presParOf" srcId="{D706F632-3637-4DF5-B1D0-4058EE9AC986}" destId="{00472C5A-E2FE-42BF-A358-D69FE1CF027C}" srcOrd="8" destOrd="0" presId="urn:microsoft.com/office/officeart/2005/8/layout/list1"/>
    <dgm:cxn modelId="{CA60A8B8-AE44-4DA4-9CDB-130CE712FBD6}" type="presParOf" srcId="{00472C5A-E2FE-42BF-A358-D69FE1CF027C}" destId="{9FEBCA5F-526E-4DC0-9F4D-920DAC486A83}" srcOrd="0" destOrd="0" presId="urn:microsoft.com/office/officeart/2005/8/layout/list1"/>
    <dgm:cxn modelId="{8115EBB0-F7A1-4BEF-8D7F-385228C0F1A9}" type="presParOf" srcId="{00472C5A-E2FE-42BF-A358-D69FE1CF027C}" destId="{C564B94F-668C-4AEF-8A2F-9756AD969A59}" srcOrd="1" destOrd="0" presId="urn:microsoft.com/office/officeart/2005/8/layout/list1"/>
    <dgm:cxn modelId="{E8A48672-A0B2-4148-813A-52D6133E9E89}" type="presParOf" srcId="{D706F632-3637-4DF5-B1D0-4058EE9AC986}" destId="{86927B7C-2CD9-4D4E-9A49-CC7F6A282D6B}" srcOrd="9" destOrd="0" presId="urn:microsoft.com/office/officeart/2005/8/layout/list1"/>
    <dgm:cxn modelId="{18A4D840-CA79-4B83-AB98-463A5E49FDB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207384B-1EE8-403E-8607-066E172F165C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とる７４</a:t>
          </a:r>
          <a:endParaRPr kumimoji="1" lang="ja-JP" altLang="en-US" dirty="0"/>
        </a:p>
      </dgm:t>
    </dgm:pt>
    <dgm:pt modelId="{AC2AA9E9-6545-44C5-8E40-C9E680EBBC8E}" type="parTrans" cxnId="{578C9E5B-5F36-4657-82DA-2F9D0D744D07}">
      <dgm:prSet/>
      <dgm:spPr/>
    </dgm:pt>
    <dgm:pt modelId="{F62C6D22-7CEC-448C-B762-858829DC1BD9}" type="sibTrans" cxnId="{578C9E5B-5F36-4657-82DA-2F9D0D744D0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3DED603-8E4D-4CD6-9BE9-2026065B361B}" type="presOf" srcId="{F1571FFA-FED8-4E40-845A-8F825874D46C}" destId="{D706F632-3637-4DF5-B1D0-4058EE9AC986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78C9E5B-5F36-4657-82DA-2F9D0D744D07}" srcId="{28D65E16-7241-4C79-937B-8F593B5D3932}" destId="{F207384B-1EE8-403E-8607-066E172F165C}" srcOrd="0" destOrd="0" parTransId="{AC2AA9E9-6545-44C5-8E40-C9E680EBBC8E}" sibTransId="{F62C6D22-7CEC-448C-B762-858829DC1BD9}"/>
    <dgm:cxn modelId="{FB36B2FC-F741-4D25-9722-9C00E5F1C776}" type="presOf" srcId="{28D65E16-7241-4C79-937B-8F593B5D3932}" destId="{38D09DA1-0B2F-4FA2-AC90-DC4F4CE55FF3}" srcOrd="1" destOrd="0" presId="urn:microsoft.com/office/officeart/2005/8/layout/list1"/>
    <dgm:cxn modelId="{4709ED4A-7E0B-45C8-9CD4-BEC36E79BC25}" type="presOf" srcId="{DA3999D4-4BA8-4AFA-B8DA-19A72581C862}" destId="{C564B94F-668C-4AEF-8A2F-9756AD969A59}" srcOrd="1" destOrd="0" presId="urn:microsoft.com/office/officeart/2005/8/layout/list1"/>
    <dgm:cxn modelId="{D30DAD7F-FD22-4363-8892-C56BF9C283EE}" type="presOf" srcId="{E90FA3DB-DAFD-4FEB-BA54-F234B865DBA0}" destId="{2E025529-651B-4BBA-83D9-55FA41C0BF7C}" srcOrd="1" destOrd="0" presId="urn:microsoft.com/office/officeart/2005/8/layout/list1"/>
    <dgm:cxn modelId="{7CFCCD89-E54F-415A-A0AC-DF25F549F3E0}" type="presOf" srcId="{F207384B-1EE8-403E-8607-066E172F165C}" destId="{0C9D677E-1A70-4A6F-9257-5272C5186103}" srcOrd="0" destOrd="0" presId="urn:microsoft.com/office/officeart/2005/8/layout/list1"/>
    <dgm:cxn modelId="{1152EBE0-11EE-4A16-950B-21754258F5AD}" type="presOf" srcId="{28D65E16-7241-4C79-937B-8F593B5D3932}" destId="{CEDD5AD0-A3FA-4D52-975E-E5D1D93FBAFB}" srcOrd="0" destOrd="0" presId="urn:microsoft.com/office/officeart/2005/8/layout/list1"/>
    <dgm:cxn modelId="{6AB47D76-F2BD-43B0-A809-D2DFD20021ED}" type="presOf" srcId="{E90FA3DB-DAFD-4FEB-BA54-F234B865DBA0}" destId="{C24EAF79-921D-4D41-B06A-1AB003EDCA83}" srcOrd="0" destOrd="0" presId="urn:microsoft.com/office/officeart/2005/8/layout/list1"/>
    <dgm:cxn modelId="{B00FD197-DA58-4837-BBBD-51B610A75699}" type="presOf" srcId="{DA3999D4-4BA8-4AFA-B8DA-19A72581C862}" destId="{9FEBCA5F-526E-4DC0-9F4D-920DAC486A83}" srcOrd="0" destOrd="0" presId="urn:microsoft.com/office/officeart/2005/8/layout/list1"/>
    <dgm:cxn modelId="{94B27C07-7268-4E64-8650-DF296291697B}" type="presParOf" srcId="{D706F632-3637-4DF5-B1D0-4058EE9AC986}" destId="{621A0821-22A3-4B6E-A08D-668DC4BF1F90}" srcOrd="0" destOrd="0" presId="urn:microsoft.com/office/officeart/2005/8/layout/list1"/>
    <dgm:cxn modelId="{2D4AF512-C9DA-48A7-9F83-AF33F2C1E73E}" type="presParOf" srcId="{621A0821-22A3-4B6E-A08D-668DC4BF1F90}" destId="{CEDD5AD0-A3FA-4D52-975E-E5D1D93FBAFB}" srcOrd="0" destOrd="0" presId="urn:microsoft.com/office/officeart/2005/8/layout/list1"/>
    <dgm:cxn modelId="{2C5EC0DA-D8CC-4EC5-A1BA-28850A085487}" type="presParOf" srcId="{621A0821-22A3-4B6E-A08D-668DC4BF1F90}" destId="{38D09DA1-0B2F-4FA2-AC90-DC4F4CE55FF3}" srcOrd="1" destOrd="0" presId="urn:microsoft.com/office/officeart/2005/8/layout/list1"/>
    <dgm:cxn modelId="{33E541E8-D5DD-42CA-9F84-2D468440C946}" type="presParOf" srcId="{D706F632-3637-4DF5-B1D0-4058EE9AC986}" destId="{B490B90D-3973-40F3-9BDD-A0D426AF8AD3}" srcOrd="1" destOrd="0" presId="urn:microsoft.com/office/officeart/2005/8/layout/list1"/>
    <dgm:cxn modelId="{BE269838-D68D-417D-A3D9-67F5AF08C592}" type="presParOf" srcId="{D706F632-3637-4DF5-B1D0-4058EE9AC986}" destId="{0C9D677E-1A70-4A6F-9257-5272C5186103}" srcOrd="2" destOrd="0" presId="urn:microsoft.com/office/officeart/2005/8/layout/list1"/>
    <dgm:cxn modelId="{4D944471-3DB1-426E-B838-5FF96B0A50DD}" type="presParOf" srcId="{D706F632-3637-4DF5-B1D0-4058EE9AC986}" destId="{09C601B5-7558-4813-A314-586BECCB28FE}" srcOrd="3" destOrd="0" presId="urn:microsoft.com/office/officeart/2005/8/layout/list1"/>
    <dgm:cxn modelId="{2E7159EC-BFA6-4CB0-974E-EE07A54F017F}" type="presParOf" srcId="{D706F632-3637-4DF5-B1D0-4058EE9AC986}" destId="{0EF87625-5CCA-4CA9-8CA5-4AAF73A84BD9}" srcOrd="4" destOrd="0" presId="urn:microsoft.com/office/officeart/2005/8/layout/list1"/>
    <dgm:cxn modelId="{D44345AF-05B3-4A1E-BAEC-4479BB1ABDEE}" type="presParOf" srcId="{0EF87625-5CCA-4CA9-8CA5-4AAF73A84BD9}" destId="{C24EAF79-921D-4D41-B06A-1AB003EDCA83}" srcOrd="0" destOrd="0" presId="urn:microsoft.com/office/officeart/2005/8/layout/list1"/>
    <dgm:cxn modelId="{475CD03C-ECD8-48D9-A4D0-FCAEC4256519}" type="presParOf" srcId="{0EF87625-5CCA-4CA9-8CA5-4AAF73A84BD9}" destId="{2E025529-651B-4BBA-83D9-55FA41C0BF7C}" srcOrd="1" destOrd="0" presId="urn:microsoft.com/office/officeart/2005/8/layout/list1"/>
    <dgm:cxn modelId="{D74AAF8E-4DF4-4434-A4D6-F7C3CEEC7224}" type="presParOf" srcId="{D706F632-3637-4DF5-B1D0-4058EE9AC986}" destId="{48A5E841-8171-4D3D-9171-A710E181517E}" srcOrd="5" destOrd="0" presId="urn:microsoft.com/office/officeart/2005/8/layout/list1"/>
    <dgm:cxn modelId="{CEDEE372-2920-43B3-AADC-06E0D201BD4E}" type="presParOf" srcId="{D706F632-3637-4DF5-B1D0-4058EE9AC986}" destId="{F345AE1F-33EA-4EC4-BF6A-4ACD4D225C2A}" srcOrd="6" destOrd="0" presId="urn:microsoft.com/office/officeart/2005/8/layout/list1"/>
    <dgm:cxn modelId="{5433ED65-6D27-4E10-B239-FD9BEF0B369B}" type="presParOf" srcId="{D706F632-3637-4DF5-B1D0-4058EE9AC986}" destId="{D7339CDC-064A-4C27-A7C8-B1A1CAECCB44}" srcOrd="7" destOrd="0" presId="urn:microsoft.com/office/officeart/2005/8/layout/list1"/>
    <dgm:cxn modelId="{ACE33633-5999-40DD-A617-1EE566B3A2F3}" type="presParOf" srcId="{D706F632-3637-4DF5-B1D0-4058EE9AC986}" destId="{00472C5A-E2FE-42BF-A358-D69FE1CF027C}" srcOrd="8" destOrd="0" presId="urn:microsoft.com/office/officeart/2005/8/layout/list1"/>
    <dgm:cxn modelId="{1B54AE33-FF96-4A78-8A36-E05B60571B41}" type="presParOf" srcId="{00472C5A-E2FE-42BF-A358-D69FE1CF027C}" destId="{9FEBCA5F-526E-4DC0-9F4D-920DAC486A83}" srcOrd="0" destOrd="0" presId="urn:microsoft.com/office/officeart/2005/8/layout/list1"/>
    <dgm:cxn modelId="{2F85CFA7-5A3F-4039-AF9D-EFF6794DFC26}" type="presParOf" srcId="{00472C5A-E2FE-42BF-A358-D69FE1CF027C}" destId="{C564B94F-668C-4AEF-8A2F-9756AD969A59}" srcOrd="1" destOrd="0" presId="urn:microsoft.com/office/officeart/2005/8/layout/list1"/>
    <dgm:cxn modelId="{A40BD3CA-A202-4C57-88CF-BFC2C61FE421}" type="presParOf" srcId="{D706F632-3637-4DF5-B1D0-4058EE9AC986}" destId="{86927B7C-2CD9-4D4E-9A49-CC7F6A282D6B}" srcOrd="9" destOrd="0" presId="urn:microsoft.com/office/officeart/2005/8/layout/list1"/>
    <dgm:cxn modelId="{C1521A2B-CCCB-415F-8ED5-40D6E63FDF3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8994487E-8B59-4D3D-9555-29CDD2F7AF4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とる７５</a:t>
          </a:r>
          <a:endParaRPr kumimoji="1" lang="ja-JP" altLang="en-US" dirty="0"/>
        </a:p>
      </dgm:t>
    </dgm:pt>
    <dgm:pt modelId="{C8DD20DB-2E8F-4EAB-A55D-29CF23064D57}" type="parTrans" cxnId="{E2FE0995-019C-4028-8F83-DCE1FAFF64DC}">
      <dgm:prSet/>
      <dgm:spPr/>
    </dgm:pt>
    <dgm:pt modelId="{A700365E-B58F-484E-97BE-6ADF0AFDE4FB}" type="sibTrans" cxnId="{E2FE0995-019C-4028-8F83-DCE1FAFF64DC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740C8D-55E4-4B58-9973-0F84775176E1}" type="presOf" srcId="{F1571FFA-FED8-4E40-845A-8F825874D46C}" destId="{D706F632-3637-4DF5-B1D0-4058EE9AC986}" srcOrd="0" destOrd="0" presId="urn:microsoft.com/office/officeart/2005/8/layout/list1"/>
    <dgm:cxn modelId="{7ADCE298-E4F9-42DB-941C-148CC9232BDF}" type="presOf" srcId="{28D65E16-7241-4C79-937B-8F593B5D3932}" destId="{CEDD5AD0-A3FA-4D52-975E-E5D1D93FBAFB}" srcOrd="0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E81CDC8-5387-4E61-BA9D-24E2954CD06E}" type="presOf" srcId="{DA3999D4-4BA8-4AFA-B8DA-19A72581C862}" destId="{C564B94F-668C-4AEF-8A2F-9756AD969A59}" srcOrd="1" destOrd="0" presId="urn:microsoft.com/office/officeart/2005/8/layout/list1"/>
    <dgm:cxn modelId="{E2FE0995-019C-4028-8F83-DCE1FAFF64DC}" srcId="{28D65E16-7241-4C79-937B-8F593B5D3932}" destId="{8994487E-8B59-4D3D-9555-29CDD2F7AF40}" srcOrd="0" destOrd="0" parTransId="{C8DD20DB-2E8F-4EAB-A55D-29CF23064D57}" sibTransId="{A700365E-B58F-484E-97BE-6ADF0AFDE4FB}"/>
    <dgm:cxn modelId="{B44FA9B4-8E05-4FD8-A67C-78EFC31A5CC1}" type="presOf" srcId="{DA3999D4-4BA8-4AFA-B8DA-19A72581C862}" destId="{9FEBCA5F-526E-4DC0-9F4D-920DAC486A83}" srcOrd="0" destOrd="0" presId="urn:microsoft.com/office/officeart/2005/8/layout/list1"/>
    <dgm:cxn modelId="{338F76AB-1307-42BD-B7BA-30F7CB3DE081}" type="presOf" srcId="{28D65E16-7241-4C79-937B-8F593B5D3932}" destId="{38D09DA1-0B2F-4FA2-AC90-DC4F4CE55FF3}" srcOrd="1" destOrd="0" presId="urn:microsoft.com/office/officeart/2005/8/layout/list1"/>
    <dgm:cxn modelId="{ED84CF9A-ECF3-492A-9C89-3F38F54C3DD8}" type="presOf" srcId="{8994487E-8B59-4D3D-9555-29CDD2F7AF40}" destId="{0C9D677E-1A70-4A6F-9257-5272C5186103}" srcOrd="0" destOrd="0" presId="urn:microsoft.com/office/officeart/2005/8/layout/list1"/>
    <dgm:cxn modelId="{03A8BD24-EAC3-4850-ABB2-047366F827E8}" type="presOf" srcId="{E90FA3DB-DAFD-4FEB-BA54-F234B865DBA0}" destId="{2E025529-651B-4BBA-83D9-55FA41C0BF7C}" srcOrd="1" destOrd="0" presId="urn:microsoft.com/office/officeart/2005/8/layout/list1"/>
    <dgm:cxn modelId="{E9BAED6A-D65E-4823-92DE-6C2E24F018F9}" type="presOf" srcId="{E90FA3DB-DAFD-4FEB-BA54-F234B865DBA0}" destId="{C24EAF79-921D-4D41-B06A-1AB003EDCA83}" srcOrd="0" destOrd="0" presId="urn:microsoft.com/office/officeart/2005/8/layout/list1"/>
    <dgm:cxn modelId="{EE511232-1110-4D6A-AC1C-3A2FC9EFFB99}" type="presParOf" srcId="{D706F632-3637-4DF5-B1D0-4058EE9AC986}" destId="{621A0821-22A3-4B6E-A08D-668DC4BF1F90}" srcOrd="0" destOrd="0" presId="urn:microsoft.com/office/officeart/2005/8/layout/list1"/>
    <dgm:cxn modelId="{1901F2EA-0FB0-490A-BD61-207997474AD4}" type="presParOf" srcId="{621A0821-22A3-4B6E-A08D-668DC4BF1F90}" destId="{CEDD5AD0-A3FA-4D52-975E-E5D1D93FBAFB}" srcOrd="0" destOrd="0" presId="urn:microsoft.com/office/officeart/2005/8/layout/list1"/>
    <dgm:cxn modelId="{B3590DCD-98DF-48C2-B461-EF6C29C120C6}" type="presParOf" srcId="{621A0821-22A3-4B6E-A08D-668DC4BF1F90}" destId="{38D09DA1-0B2F-4FA2-AC90-DC4F4CE55FF3}" srcOrd="1" destOrd="0" presId="urn:microsoft.com/office/officeart/2005/8/layout/list1"/>
    <dgm:cxn modelId="{6CC431F4-6C4B-4282-BF4E-697F3762D3AD}" type="presParOf" srcId="{D706F632-3637-4DF5-B1D0-4058EE9AC986}" destId="{B490B90D-3973-40F3-9BDD-A0D426AF8AD3}" srcOrd="1" destOrd="0" presId="urn:microsoft.com/office/officeart/2005/8/layout/list1"/>
    <dgm:cxn modelId="{CEE3F285-99A4-43D4-A108-4E33C6721640}" type="presParOf" srcId="{D706F632-3637-4DF5-B1D0-4058EE9AC986}" destId="{0C9D677E-1A70-4A6F-9257-5272C5186103}" srcOrd="2" destOrd="0" presId="urn:microsoft.com/office/officeart/2005/8/layout/list1"/>
    <dgm:cxn modelId="{2FFB04A5-4BAB-4575-AC8A-E39CCB4CAF84}" type="presParOf" srcId="{D706F632-3637-4DF5-B1D0-4058EE9AC986}" destId="{09C601B5-7558-4813-A314-586BECCB28FE}" srcOrd="3" destOrd="0" presId="urn:microsoft.com/office/officeart/2005/8/layout/list1"/>
    <dgm:cxn modelId="{F2193E49-4BD9-4380-8698-41D312E3D182}" type="presParOf" srcId="{D706F632-3637-4DF5-B1D0-4058EE9AC986}" destId="{0EF87625-5CCA-4CA9-8CA5-4AAF73A84BD9}" srcOrd="4" destOrd="0" presId="urn:microsoft.com/office/officeart/2005/8/layout/list1"/>
    <dgm:cxn modelId="{CFE7A606-0A11-4C2A-91A1-14960F86CFAD}" type="presParOf" srcId="{0EF87625-5CCA-4CA9-8CA5-4AAF73A84BD9}" destId="{C24EAF79-921D-4D41-B06A-1AB003EDCA83}" srcOrd="0" destOrd="0" presId="urn:microsoft.com/office/officeart/2005/8/layout/list1"/>
    <dgm:cxn modelId="{597F277A-5B53-456A-8037-F053C24015A9}" type="presParOf" srcId="{0EF87625-5CCA-4CA9-8CA5-4AAF73A84BD9}" destId="{2E025529-651B-4BBA-83D9-55FA41C0BF7C}" srcOrd="1" destOrd="0" presId="urn:microsoft.com/office/officeart/2005/8/layout/list1"/>
    <dgm:cxn modelId="{832AE83C-A64E-4158-A912-6DFBC6B49DF8}" type="presParOf" srcId="{D706F632-3637-4DF5-B1D0-4058EE9AC986}" destId="{48A5E841-8171-4D3D-9171-A710E181517E}" srcOrd="5" destOrd="0" presId="urn:microsoft.com/office/officeart/2005/8/layout/list1"/>
    <dgm:cxn modelId="{69B44B16-7426-4767-8D5A-EDC7C83E8C36}" type="presParOf" srcId="{D706F632-3637-4DF5-B1D0-4058EE9AC986}" destId="{F345AE1F-33EA-4EC4-BF6A-4ACD4D225C2A}" srcOrd="6" destOrd="0" presId="urn:microsoft.com/office/officeart/2005/8/layout/list1"/>
    <dgm:cxn modelId="{AE4A6CA8-C691-4242-B7F8-8853A55C8D8B}" type="presParOf" srcId="{D706F632-3637-4DF5-B1D0-4058EE9AC986}" destId="{D7339CDC-064A-4C27-A7C8-B1A1CAECCB44}" srcOrd="7" destOrd="0" presId="urn:microsoft.com/office/officeart/2005/8/layout/list1"/>
    <dgm:cxn modelId="{66301A6A-A680-45EC-B4DD-C80A843B2AF9}" type="presParOf" srcId="{D706F632-3637-4DF5-B1D0-4058EE9AC986}" destId="{00472C5A-E2FE-42BF-A358-D69FE1CF027C}" srcOrd="8" destOrd="0" presId="urn:microsoft.com/office/officeart/2005/8/layout/list1"/>
    <dgm:cxn modelId="{73D9D80F-DCB1-4346-9BC3-FED11FD774C6}" type="presParOf" srcId="{00472C5A-E2FE-42BF-A358-D69FE1CF027C}" destId="{9FEBCA5F-526E-4DC0-9F4D-920DAC486A83}" srcOrd="0" destOrd="0" presId="urn:microsoft.com/office/officeart/2005/8/layout/list1"/>
    <dgm:cxn modelId="{96EA955F-0374-4A2C-8B00-83B7B2F19D29}" type="presParOf" srcId="{00472C5A-E2FE-42BF-A358-D69FE1CF027C}" destId="{C564B94F-668C-4AEF-8A2F-9756AD969A59}" srcOrd="1" destOrd="0" presId="urn:microsoft.com/office/officeart/2005/8/layout/list1"/>
    <dgm:cxn modelId="{331CB5A2-D9FA-45E0-AA01-46EF84EA1BFD}" type="presParOf" srcId="{D706F632-3637-4DF5-B1D0-4058EE9AC986}" destId="{86927B7C-2CD9-4D4E-9A49-CC7F6A282D6B}" srcOrd="9" destOrd="0" presId="urn:microsoft.com/office/officeart/2005/8/layout/list1"/>
    <dgm:cxn modelId="{ABAE14B4-6B8C-4886-8789-D024BDBDE516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CED974C4-9E05-4BDB-B0C2-FC1DE01FB73B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とる７６</a:t>
          </a:r>
          <a:endParaRPr kumimoji="1" lang="ja-JP" altLang="en-US" dirty="0"/>
        </a:p>
      </dgm:t>
    </dgm:pt>
    <dgm:pt modelId="{880DCAC2-C6C0-495B-BD8C-17091B718484}" type="parTrans" cxnId="{1EC69425-F46B-4873-AF83-93FF9E4A4629}">
      <dgm:prSet/>
      <dgm:spPr/>
    </dgm:pt>
    <dgm:pt modelId="{9F57C749-AAD4-4CB5-B990-DC5D43EE56AB}" type="sibTrans" cxnId="{1EC69425-F46B-4873-AF83-93FF9E4A462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A0A119-A039-4356-9EA3-36FC8E148FC9}" type="presOf" srcId="{28D65E16-7241-4C79-937B-8F593B5D3932}" destId="{38D09DA1-0B2F-4FA2-AC90-DC4F4CE55FF3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BE53D3E-90A3-463E-B564-FB250A8D4749}" type="presOf" srcId="{DA3999D4-4BA8-4AFA-B8DA-19A72581C862}" destId="{C564B94F-668C-4AEF-8A2F-9756AD969A59}" srcOrd="1" destOrd="0" presId="urn:microsoft.com/office/officeart/2005/8/layout/list1"/>
    <dgm:cxn modelId="{558A7B66-A73A-4F2F-8692-C88E04336DB9}" type="presOf" srcId="{DA3999D4-4BA8-4AFA-B8DA-19A72581C862}" destId="{9FEBCA5F-526E-4DC0-9F4D-920DAC486A83}" srcOrd="0" destOrd="0" presId="urn:microsoft.com/office/officeart/2005/8/layout/list1"/>
    <dgm:cxn modelId="{1FA24C90-FB89-4375-AFD2-A8856A6C9A1C}" type="presOf" srcId="{E90FA3DB-DAFD-4FEB-BA54-F234B865DBA0}" destId="{C24EAF79-921D-4D41-B06A-1AB003EDCA83}" srcOrd="0" destOrd="0" presId="urn:microsoft.com/office/officeart/2005/8/layout/list1"/>
    <dgm:cxn modelId="{1EC69425-F46B-4873-AF83-93FF9E4A4629}" srcId="{28D65E16-7241-4C79-937B-8F593B5D3932}" destId="{CED974C4-9E05-4BDB-B0C2-FC1DE01FB73B}" srcOrd="0" destOrd="0" parTransId="{880DCAC2-C6C0-495B-BD8C-17091B718484}" sibTransId="{9F57C749-AAD4-4CB5-B990-DC5D43EE56AB}"/>
    <dgm:cxn modelId="{008F0E94-594A-4CF0-98BF-BE2F1F8417CC}" type="presOf" srcId="{CED974C4-9E05-4BDB-B0C2-FC1DE01FB73B}" destId="{0C9D677E-1A70-4A6F-9257-5272C5186103}" srcOrd="0" destOrd="0" presId="urn:microsoft.com/office/officeart/2005/8/layout/list1"/>
    <dgm:cxn modelId="{3F424991-7005-4BB1-8458-5236E7AE64BE}" type="presOf" srcId="{28D65E16-7241-4C79-937B-8F593B5D3932}" destId="{CEDD5AD0-A3FA-4D52-975E-E5D1D93FBAFB}" srcOrd="0" destOrd="0" presId="urn:microsoft.com/office/officeart/2005/8/layout/list1"/>
    <dgm:cxn modelId="{26379CC8-3703-49EF-8494-D94961F2FF74}" type="presOf" srcId="{F1571FFA-FED8-4E40-845A-8F825874D46C}" destId="{D706F632-3637-4DF5-B1D0-4058EE9AC986}" srcOrd="0" destOrd="0" presId="urn:microsoft.com/office/officeart/2005/8/layout/list1"/>
    <dgm:cxn modelId="{362FBEF1-0F0B-4B4C-BDA5-9DDBB07F99AB}" type="presOf" srcId="{E90FA3DB-DAFD-4FEB-BA54-F234B865DBA0}" destId="{2E025529-651B-4BBA-83D9-55FA41C0BF7C}" srcOrd="1" destOrd="0" presId="urn:microsoft.com/office/officeart/2005/8/layout/list1"/>
    <dgm:cxn modelId="{A3DE01B8-069C-47F6-BE1A-58263C70D8FE}" type="presParOf" srcId="{D706F632-3637-4DF5-B1D0-4058EE9AC986}" destId="{621A0821-22A3-4B6E-A08D-668DC4BF1F90}" srcOrd="0" destOrd="0" presId="urn:microsoft.com/office/officeart/2005/8/layout/list1"/>
    <dgm:cxn modelId="{603B623B-8E96-46AA-BFA0-5F2700BC838D}" type="presParOf" srcId="{621A0821-22A3-4B6E-A08D-668DC4BF1F90}" destId="{CEDD5AD0-A3FA-4D52-975E-E5D1D93FBAFB}" srcOrd="0" destOrd="0" presId="urn:microsoft.com/office/officeart/2005/8/layout/list1"/>
    <dgm:cxn modelId="{CE36096D-B324-4588-BB57-1BEB0F498BE5}" type="presParOf" srcId="{621A0821-22A3-4B6E-A08D-668DC4BF1F90}" destId="{38D09DA1-0B2F-4FA2-AC90-DC4F4CE55FF3}" srcOrd="1" destOrd="0" presId="urn:microsoft.com/office/officeart/2005/8/layout/list1"/>
    <dgm:cxn modelId="{384EDC6A-E5C7-4E55-A112-B167AFC9677E}" type="presParOf" srcId="{D706F632-3637-4DF5-B1D0-4058EE9AC986}" destId="{B490B90D-3973-40F3-9BDD-A0D426AF8AD3}" srcOrd="1" destOrd="0" presId="urn:microsoft.com/office/officeart/2005/8/layout/list1"/>
    <dgm:cxn modelId="{EB7BDFEC-6454-4760-A849-5E3F96CAC649}" type="presParOf" srcId="{D706F632-3637-4DF5-B1D0-4058EE9AC986}" destId="{0C9D677E-1A70-4A6F-9257-5272C5186103}" srcOrd="2" destOrd="0" presId="urn:microsoft.com/office/officeart/2005/8/layout/list1"/>
    <dgm:cxn modelId="{994C7D1F-ADA6-47E7-847D-63D2E3601023}" type="presParOf" srcId="{D706F632-3637-4DF5-B1D0-4058EE9AC986}" destId="{09C601B5-7558-4813-A314-586BECCB28FE}" srcOrd="3" destOrd="0" presId="urn:microsoft.com/office/officeart/2005/8/layout/list1"/>
    <dgm:cxn modelId="{23BD8ACD-518D-4FA4-B50C-24488C7E790C}" type="presParOf" srcId="{D706F632-3637-4DF5-B1D0-4058EE9AC986}" destId="{0EF87625-5CCA-4CA9-8CA5-4AAF73A84BD9}" srcOrd="4" destOrd="0" presId="urn:microsoft.com/office/officeart/2005/8/layout/list1"/>
    <dgm:cxn modelId="{4C46F23A-9420-4B60-BA39-58CB5A974CD9}" type="presParOf" srcId="{0EF87625-5CCA-4CA9-8CA5-4AAF73A84BD9}" destId="{C24EAF79-921D-4D41-B06A-1AB003EDCA83}" srcOrd="0" destOrd="0" presId="urn:microsoft.com/office/officeart/2005/8/layout/list1"/>
    <dgm:cxn modelId="{30AC8424-077E-4879-8CE3-074D6B53C2B0}" type="presParOf" srcId="{0EF87625-5CCA-4CA9-8CA5-4AAF73A84BD9}" destId="{2E025529-651B-4BBA-83D9-55FA41C0BF7C}" srcOrd="1" destOrd="0" presId="urn:microsoft.com/office/officeart/2005/8/layout/list1"/>
    <dgm:cxn modelId="{C76B2F11-8E09-4F64-9881-69E9354652DF}" type="presParOf" srcId="{D706F632-3637-4DF5-B1D0-4058EE9AC986}" destId="{48A5E841-8171-4D3D-9171-A710E181517E}" srcOrd="5" destOrd="0" presId="urn:microsoft.com/office/officeart/2005/8/layout/list1"/>
    <dgm:cxn modelId="{4EF057BE-374E-4A95-A0D5-4180A1B1E7A7}" type="presParOf" srcId="{D706F632-3637-4DF5-B1D0-4058EE9AC986}" destId="{F345AE1F-33EA-4EC4-BF6A-4ACD4D225C2A}" srcOrd="6" destOrd="0" presId="urn:microsoft.com/office/officeart/2005/8/layout/list1"/>
    <dgm:cxn modelId="{740F95D2-1775-4ED4-BE7C-E125D5417006}" type="presParOf" srcId="{D706F632-3637-4DF5-B1D0-4058EE9AC986}" destId="{D7339CDC-064A-4C27-A7C8-B1A1CAECCB44}" srcOrd="7" destOrd="0" presId="urn:microsoft.com/office/officeart/2005/8/layout/list1"/>
    <dgm:cxn modelId="{431A12BB-77BB-4EA2-ABF6-D1F46A9A0E63}" type="presParOf" srcId="{D706F632-3637-4DF5-B1D0-4058EE9AC986}" destId="{00472C5A-E2FE-42BF-A358-D69FE1CF027C}" srcOrd="8" destOrd="0" presId="urn:microsoft.com/office/officeart/2005/8/layout/list1"/>
    <dgm:cxn modelId="{D3FC39C6-967E-4D87-8D99-CC3B33A78DE5}" type="presParOf" srcId="{00472C5A-E2FE-42BF-A358-D69FE1CF027C}" destId="{9FEBCA5F-526E-4DC0-9F4D-920DAC486A83}" srcOrd="0" destOrd="0" presId="urn:microsoft.com/office/officeart/2005/8/layout/list1"/>
    <dgm:cxn modelId="{2F9D3D34-839D-46F5-9F03-2EC0F2416A08}" type="presParOf" srcId="{00472C5A-E2FE-42BF-A358-D69FE1CF027C}" destId="{C564B94F-668C-4AEF-8A2F-9756AD969A59}" srcOrd="1" destOrd="0" presId="urn:microsoft.com/office/officeart/2005/8/layout/list1"/>
    <dgm:cxn modelId="{4266E0BA-6385-46A1-B264-7354706C7980}" type="presParOf" srcId="{D706F632-3637-4DF5-B1D0-4058EE9AC986}" destId="{86927B7C-2CD9-4D4E-9A49-CC7F6A282D6B}" srcOrd="9" destOrd="0" presId="urn:microsoft.com/office/officeart/2005/8/layout/list1"/>
    <dgm:cxn modelId="{99EFDFB2-31A7-45C0-B045-4B3CAC5DBE12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BA86B05-2080-4030-AB84-6FC62B7C895A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とる７７</a:t>
          </a:r>
          <a:endParaRPr kumimoji="1" lang="ja-JP" altLang="en-US" dirty="0"/>
        </a:p>
      </dgm:t>
    </dgm:pt>
    <dgm:pt modelId="{39289A7D-1F69-48DC-B4CF-DF09BA987E61}" type="parTrans" cxnId="{0DEE0B8B-0C08-47F8-921A-33F20A4F0A25}">
      <dgm:prSet/>
      <dgm:spPr/>
    </dgm:pt>
    <dgm:pt modelId="{F0E9D818-968A-41BA-A6D5-8237DD3737EA}" type="sibTrans" cxnId="{0DEE0B8B-0C08-47F8-921A-33F20A4F0A2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AC7A1586-A7DE-41D9-B745-4493222426B9}" type="presOf" srcId="{DA3999D4-4BA8-4AFA-B8DA-19A72581C862}" destId="{C564B94F-668C-4AEF-8A2F-9756AD969A59}" srcOrd="1" destOrd="0" presId="urn:microsoft.com/office/officeart/2005/8/layout/list1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A957F865-D201-49FC-B08C-2B4569694620}" type="presOf" srcId="{1BA86B05-2080-4030-AB84-6FC62B7C895A}" destId="{0C9D677E-1A70-4A6F-9257-5272C5186103}" srcOrd="0" destOrd="0" presId="urn:microsoft.com/office/officeart/2005/8/layout/list1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9DDB4393-17E3-4025-94C1-54751C3F04DF}" type="presOf" srcId="{28D65E16-7241-4C79-937B-8F593B5D3932}" destId="{CEDD5AD0-A3FA-4D52-975E-E5D1D93FBAFB}" srcOrd="0" destOrd="0" presId="urn:microsoft.com/office/officeart/2005/8/layout/list1"/>
    <dgm:cxn modelId="{44F74E14-F881-40BF-BFCC-76727CFA98A6}" type="presOf" srcId="{E90FA3DB-DAFD-4FEB-BA54-F234B865DBA0}" destId="{2E025529-651B-4BBA-83D9-55FA41C0BF7C}" srcOrd="1" destOrd="0" presId="urn:microsoft.com/office/officeart/2005/8/layout/list1"/>
    <dgm:cxn modelId="{31B13D72-7187-477C-917D-4D5F016F8C0E}" type="presOf" srcId="{E90FA3DB-DAFD-4FEB-BA54-F234B865DBA0}" destId="{C24EAF79-921D-4D41-B06A-1AB003EDCA83}" srcOrd="0" destOrd="0" presId="urn:microsoft.com/office/officeart/2005/8/layout/list1"/>
    <dgm:cxn modelId="{6FA23ACC-2C39-4F3B-B5CA-158E9DC4BC11}" type="presOf" srcId="{28D65E16-7241-4C79-937B-8F593B5D3932}" destId="{38D09DA1-0B2F-4FA2-AC90-DC4F4CE55FF3}" srcOrd="1" destOrd="0" presId="urn:microsoft.com/office/officeart/2005/8/layout/list1"/>
    <dgm:cxn modelId="{0DEE0B8B-0C08-47F8-921A-33F20A4F0A25}" srcId="{28D65E16-7241-4C79-937B-8F593B5D3932}" destId="{1BA86B05-2080-4030-AB84-6FC62B7C895A}" srcOrd="0" destOrd="0" parTransId="{39289A7D-1F69-48DC-B4CF-DF09BA987E61}" sibTransId="{F0E9D818-968A-41BA-A6D5-8237DD3737EA}"/>
    <dgm:cxn modelId="{6699BB2C-3E19-4F78-A47F-42AAC18098D4}" type="presOf" srcId="{F1571FFA-FED8-4E40-845A-8F825874D46C}" destId="{D706F632-3637-4DF5-B1D0-4058EE9AC986}" srcOrd="0" destOrd="0" presId="urn:microsoft.com/office/officeart/2005/8/layout/list1"/>
    <dgm:cxn modelId="{788F2B20-0EF6-4D25-A904-0E08197EC92C}" type="presOf" srcId="{DA3999D4-4BA8-4AFA-B8DA-19A72581C862}" destId="{9FEBCA5F-526E-4DC0-9F4D-920DAC486A83}" srcOrd="0" destOrd="0" presId="urn:microsoft.com/office/officeart/2005/8/layout/list1"/>
    <dgm:cxn modelId="{8C48C3A7-C890-4A6D-BA49-EAADAE3E1BBF}" type="presParOf" srcId="{D706F632-3637-4DF5-B1D0-4058EE9AC986}" destId="{621A0821-22A3-4B6E-A08D-668DC4BF1F90}" srcOrd="0" destOrd="0" presId="urn:microsoft.com/office/officeart/2005/8/layout/list1"/>
    <dgm:cxn modelId="{55D39EAF-D4C7-4D41-B2AE-546619BE2316}" type="presParOf" srcId="{621A0821-22A3-4B6E-A08D-668DC4BF1F90}" destId="{CEDD5AD0-A3FA-4D52-975E-E5D1D93FBAFB}" srcOrd="0" destOrd="0" presId="urn:microsoft.com/office/officeart/2005/8/layout/list1"/>
    <dgm:cxn modelId="{5972508E-F5C4-41CB-A624-09BB41EC95AC}" type="presParOf" srcId="{621A0821-22A3-4B6E-A08D-668DC4BF1F90}" destId="{38D09DA1-0B2F-4FA2-AC90-DC4F4CE55FF3}" srcOrd="1" destOrd="0" presId="urn:microsoft.com/office/officeart/2005/8/layout/list1"/>
    <dgm:cxn modelId="{58E17977-1654-4D77-AAD1-65A536705969}" type="presParOf" srcId="{D706F632-3637-4DF5-B1D0-4058EE9AC986}" destId="{B490B90D-3973-40F3-9BDD-A0D426AF8AD3}" srcOrd="1" destOrd="0" presId="urn:microsoft.com/office/officeart/2005/8/layout/list1"/>
    <dgm:cxn modelId="{3304A349-827B-458D-98EA-59567159AB29}" type="presParOf" srcId="{D706F632-3637-4DF5-B1D0-4058EE9AC986}" destId="{0C9D677E-1A70-4A6F-9257-5272C5186103}" srcOrd="2" destOrd="0" presId="urn:microsoft.com/office/officeart/2005/8/layout/list1"/>
    <dgm:cxn modelId="{ADF0F230-CE3D-420A-980C-C1B7B0717042}" type="presParOf" srcId="{D706F632-3637-4DF5-B1D0-4058EE9AC986}" destId="{09C601B5-7558-4813-A314-586BECCB28FE}" srcOrd="3" destOrd="0" presId="urn:microsoft.com/office/officeart/2005/8/layout/list1"/>
    <dgm:cxn modelId="{4DFD258D-A204-45F5-A89B-3C5180E8B300}" type="presParOf" srcId="{D706F632-3637-4DF5-B1D0-4058EE9AC986}" destId="{0EF87625-5CCA-4CA9-8CA5-4AAF73A84BD9}" srcOrd="4" destOrd="0" presId="urn:microsoft.com/office/officeart/2005/8/layout/list1"/>
    <dgm:cxn modelId="{A93DC38D-E455-413C-9C3E-E92C41237AD8}" type="presParOf" srcId="{0EF87625-5CCA-4CA9-8CA5-4AAF73A84BD9}" destId="{C24EAF79-921D-4D41-B06A-1AB003EDCA83}" srcOrd="0" destOrd="0" presId="urn:microsoft.com/office/officeart/2005/8/layout/list1"/>
    <dgm:cxn modelId="{786B725C-7017-40B8-9801-75D592F1C82A}" type="presParOf" srcId="{0EF87625-5CCA-4CA9-8CA5-4AAF73A84BD9}" destId="{2E025529-651B-4BBA-83D9-55FA41C0BF7C}" srcOrd="1" destOrd="0" presId="urn:microsoft.com/office/officeart/2005/8/layout/list1"/>
    <dgm:cxn modelId="{8F3AE859-85CF-4779-9D8E-00EAF5D8BA41}" type="presParOf" srcId="{D706F632-3637-4DF5-B1D0-4058EE9AC986}" destId="{48A5E841-8171-4D3D-9171-A710E181517E}" srcOrd="5" destOrd="0" presId="urn:microsoft.com/office/officeart/2005/8/layout/list1"/>
    <dgm:cxn modelId="{0F2A1F0E-97CA-492C-A70B-6C9EB990A6E6}" type="presParOf" srcId="{D706F632-3637-4DF5-B1D0-4058EE9AC986}" destId="{F345AE1F-33EA-4EC4-BF6A-4ACD4D225C2A}" srcOrd="6" destOrd="0" presId="urn:microsoft.com/office/officeart/2005/8/layout/list1"/>
    <dgm:cxn modelId="{84CEC783-D85E-4061-B0FE-01363C59CCD1}" type="presParOf" srcId="{D706F632-3637-4DF5-B1D0-4058EE9AC986}" destId="{D7339CDC-064A-4C27-A7C8-B1A1CAECCB44}" srcOrd="7" destOrd="0" presId="urn:microsoft.com/office/officeart/2005/8/layout/list1"/>
    <dgm:cxn modelId="{234B08D2-7D6F-4834-BD47-5E78B4FF29F9}" type="presParOf" srcId="{D706F632-3637-4DF5-B1D0-4058EE9AC986}" destId="{00472C5A-E2FE-42BF-A358-D69FE1CF027C}" srcOrd="8" destOrd="0" presId="urn:microsoft.com/office/officeart/2005/8/layout/list1"/>
    <dgm:cxn modelId="{47A24A89-8876-49E9-98F7-7B7C4C2DC20A}" type="presParOf" srcId="{00472C5A-E2FE-42BF-A358-D69FE1CF027C}" destId="{9FEBCA5F-526E-4DC0-9F4D-920DAC486A83}" srcOrd="0" destOrd="0" presId="urn:microsoft.com/office/officeart/2005/8/layout/list1"/>
    <dgm:cxn modelId="{73E4D12F-5427-4F5D-ABEC-4AB3B4F7B8B2}" type="presParOf" srcId="{00472C5A-E2FE-42BF-A358-D69FE1CF027C}" destId="{C564B94F-668C-4AEF-8A2F-9756AD969A59}" srcOrd="1" destOrd="0" presId="urn:microsoft.com/office/officeart/2005/8/layout/list1"/>
    <dgm:cxn modelId="{FCB366AC-9A80-48C4-A383-2ED2019FC8B6}" type="presParOf" srcId="{D706F632-3637-4DF5-B1D0-4058EE9AC986}" destId="{86927B7C-2CD9-4D4E-9A49-CC7F6A282D6B}" srcOrd="9" destOrd="0" presId="urn:microsoft.com/office/officeart/2005/8/layout/list1"/>
    <dgm:cxn modelId="{61ED2FB1-6F7C-4BB6-B661-87E4F5F94E3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02BEB0E9-F3EA-45C2-AE1F-4EF01F688F35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とる７８</a:t>
          </a:r>
          <a:endParaRPr kumimoji="1" lang="ja-JP" altLang="en-US" dirty="0"/>
        </a:p>
      </dgm:t>
    </dgm:pt>
    <dgm:pt modelId="{EFF717D5-6CA9-44C4-83C1-D0D32BAE926C}" type="parTrans" cxnId="{4AD5251D-B6CB-4645-A479-56E975355759}">
      <dgm:prSet/>
      <dgm:spPr/>
    </dgm:pt>
    <dgm:pt modelId="{DB6534D3-1166-4C14-B8C3-14365D557C1A}" type="sibTrans" cxnId="{4AD5251D-B6CB-4645-A479-56E97535575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4AD5251D-B6CB-4645-A479-56E975355759}" srcId="{28D65E16-7241-4C79-937B-8F593B5D3932}" destId="{02BEB0E9-F3EA-45C2-AE1F-4EF01F688F35}" srcOrd="0" destOrd="0" parTransId="{EFF717D5-6CA9-44C4-83C1-D0D32BAE926C}" sibTransId="{DB6534D3-1166-4C14-B8C3-14365D557C1A}"/>
    <dgm:cxn modelId="{07440203-7189-49C7-9CD0-BA4ED0FCD112}" type="presOf" srcId="{DA3999D4-4BA8-4AFA-B8DA-19A72581C862}" destId="{C564B94F-668C-4AEF-8A2F-9756AD969A59}" srcOrd="1" destOrd="0" presId="urn:microsoft.com/office/officeart/2005/8/layout/list1"/>
    <dgm:cxn modelId="{43EDDDD1-0086-4221-8FC3-526FED861D0F}" type="presOf" srcId="{E90FA3DB-DAFD-4FEB-BA54-F234B865DBA0}" destId="{2E025529-651B-4BBA-83D9-55FA41C0BF7C}" srcOrd="1" destOrd="0" presId="urn:microsoft.com/office/officeart/2005/8/layout/list1"/>
    <dgm:cxn modelId="{F6070F8E-9040-4D73-A5C0-52F59173D29A}" type="presOf" srcId="{DA3999D4-4BA8-4AFA-B8DA-19A72581C862}" destId="{9FEBCA5F-526E-4DC0-9F4D-920DAC486A83}" srcOrd="0" destOrd="0" presId="urn:microsoft.com/office/officeart/2005/8/layout/list1"/>
    <dgm:cxn modelId="{C7BECCC4-F671-4B9E-9EA6-05BD3014B118}" type="presOf" srcId="{28D65E16-7241-4C79-937B-8F593B5D3932}" destId="{CEDD5AD0-A3FA-4D52-975E-E5D1D93FBAFB}" srcOrd="0" destOrd="0" presId="urn:microsoft.com/office/officeart/2005/8/layout/list1"/>
    <dgm:cxn modelId="{68DCAAF8-1590-4258-AF8A-E6D75FE61648}" type="presOf" srcId="{02BEB0E9-F3EA-45C2-AE1F-4EF01F688F35}" destId="{0C9D677E-1A70-4A6F-9257-5272C5186103}" srcOrd="0" destOrd="0" presId="urn:microsoft.com/office/officeart/2005/8/layout/list1"/>
    <dgm:cxn modelId="{0D00C2B1-A641-4E40-9933-ABA66EAD37AD}" type="presOf" srcId="{F1571FFA-FED8-4E40-845A-8F825874D46C}" destId="{D706F632-3637-4DF5-B1D0-4058EE9AC986}" srcOrd="0" destOrd="0" presId="urn:microsoft.com/office/officeart/2005/8/layout/list1"/>
    <dgm:cxn modelId="{DDF92018-56E5-4762-9FE3-33933F72BB90}" type="presOf" srcId="{28D65E16-7241-4C79-937B-8F593B5D3932}" destId="{38D09DA1-0B2F-4FA2-AC90-DC4F4CE55FF3}" srcOrd="1" destOrd="0" presId="urn:microsoft.com/office/officeart/2005/8/layout/list1"/>
    <dgm:cxn modelId="{01CD5BB4-032F-4480-BD25-6A4B9DB67EDE}" type="presOf" srcId="{E90FA3DB-DAFD-4FEB-BA54-F234B865DBA0}" destId="{C24EAF79-921D-4D41-B06A-1AB003EDCA83}" srcOrd="0" destOrd="0" presId="urn:microsoft.com/office/officeart/2005/8/layout/list1"/>
    <dgm:cxn modelId="{932F272C-EF00-405C-B800-E479E63F28E3}" type="presParOf" srcId="{D706F632-3637-4DF5-B1D0-4058EE9AC986}" destId="{621A0821-22A3-4B6E-A08D-668DC4BF1F90}" srcOrd="0" destOrd="0" presId="urn:microsoft.com/office/officeart/2005/8/layout/list1"/>
    <dgm:cxn modelId="{C92FF986-D478-4B87-A3AF-57ABC852B737}" type="presParOf" srcId="{621A0821-22A3-4B6E-A08D-668DC4BF1F90}" destId="{CEDD5AD0-A3FA-4D52-975E-E5D1D93FBAFB}" srcOrd="0" destOrd="0" presId="urn:microsoft.com/office/officeart/2005/8/layout/list1"/>
    <dgm:cxn modelId="{E050FFF6-D680-4313-9466-F0C7958D9E0C}" type="presParOf" srcId="{621A0821-22A3-4B6E-A08D-668DC4BF1F90}" destId="{38D09DA1-0B2F-4FA2-AC90-DC4F4CE55FF3}" srcOrd="1" destOrd="0" presId="urn:microsoft.com/office/officeart/2005/8/layout/list1"/>
    <dgm:cxn modelId="{B12C0E4F-D25B-4F9B-91C7-0E1AA492A249}" type="presParOf" srcId="{D706F632-3637-4DF5-B1D0-4058EE9AC986}" destId="{B490B90D-3973-40F3-9BDD-A0D426AF8AD3}" srcOrd="1" destOrd="0" presId="urn:microsoft.com/office/officeart/2005/8/layout/list1"/>
    <dgm:cxn modelId="{B9548718-3FBB-4E4D-910D-D21FA919A946}" type="presParOf" srcId="{D706F632-3637-4DF5-B1D0-4058EE9AC986}" destId="{0C9D677E-1A70-4A6F-9257-5272C5186103}" srcOrd="2" destOrd="0" presId="urn:microsoft.com/office/officeart/2005/8/layout/list1"/>
    <dgm:cxn modelId="{318993B5-89B2-419D-8FDB-F351057D23B5}" type="presParOf" srcId="{D706F632-3637-4DF5-B1D0-4058EE9AC986}" destId="{09C601B5-7558-4813-A314-586BECCB28FE}" srcOrd="3" destOrd="0" presId="urn:microsoft.com/office/officeart/2005/8/layout/list1"/>
    <dgm:cxn modelId="{B8BCAA6F-28CD-4290-89E8-5AAB6EEE2063}" type="presParOf" srcId="{D706F632-3637-4DF5-B1D0-4058EE9AC986}" destId="{0EF87625-5CCA-4CA9-8CA5-4AAF73A84BD9}" srcOrd="4" destOrd="0" presId="urn:microsoft.com/office/officeart/2005/8/layout/list1"/>
    <dgm:cxn modelId="{8F050E3A-D866-46A2-8EA0-2FF63D9A8F6C}" type="presParOf" srcId="{0EF87625-5CCA-4CA9-8CA5-4AAF73A84BD9}" destId="{C24EAF79-921D-4D41-B06A-1AB003EDCA83}" srcOrd="0" destOrd="0" presId="urn:microsoft.com/office/officeart/2005/8/layout/list1"/>
    <dgm:cxn modelId="{B012CC65-22F7-4421-AEB8-E268C0058405}" type="presParOf" srcId="{0EF87625-5CCA-4CA9-8CA5-4AAF73A84BD9}" destId="{2E025529-651B-4BBA-83D9-55FA41C0BF7C}" srcOrd="1" destOrd="0" presId="urn:microsoft.com/office/officeart/2005/8/layout/list1"/>
    <dgm:cxn modelId="{1ABF14E2-3A05-4345-81DD-8C67D7C967D8}" type="presParOf" srcId="{D706F632-3637-4DF5-B1D0-4058EE9AC986}" destId="{48A5E841-8171-4D3D-9171-A710E181517E}" srcOrd="5" destOrd="0" presId="urn:microsoft.com/office/officeart/2005/8/layout/list1"/>
    <dgm:cxn modelId="{8CB77629-C8E6-4BF2-8745-472065277163}" type="presParOf" srcId="{D706F632-3637-4DF5-B1D0-4058EE9AC986}" destId="{F345AE1F-33EA-4EC4-BF6A-4ACD4D225C2A}" srcOrd="6" destOrd="0" presId="urn:microsoft.com/office/officeart/2005/8/layout/list1"/>
    <dgm:cxn modelId="{25CDE584-1414-4522-8000-44BF4707E646}" type="presParOf" srcId="{D706F632-3637-4DF5-B1D0-4058EE9AC986}" destId="{D7339CDC-064A-4C27-A7C8-B1A1CAECCB44}" srcOrd="7" destOrd="0" presId="urn:microsoft.com/office/officeart/2005/8/layout/list1"/>
    <dgm:cxn modelId="{68C92915-8880-417F-8839-869602332BE4}" type="presParOf" srcId="{D706F632-3637-4DF5-B1D0-4058EE9AC986}" destId="{00472C5A-E2FE-42BF-A358-D69FE1CF027C}" srcOrd="8" destOrd="0" presId="urn:microsoft.com/office/officeart/2005/8/layout/list1"/>
    <dgm:cxn modelId="{EBDB1F15-C087-4979-B36D-AABBF369696E}" type="presParOf" srcId="{00472C5A-E2FE-42BF-A358-D69FE1CF027C}" destId="{9FEBCA5F-526E-4DC0-9F4D-920DAC486A83}" srcOrd="0" destOrd="0" presId="urn:microsoft.com/office/officeart/2005/8/layout/list1"/>
    <dgm:cxn modelId="{DDDA1D2C-D8EC-4C1C-8D23-58618EC64145}" type="presParOf" srcId="{00472C5A-E2FE-42BF-A358-D69FE1CF027C}" destId="{C564B94F-668C-4AEF-8A2F-9756AD969A59}" srcOrd="1" destOrd="0" presId="urn:microsoft.com/office/officeart/2005/8/layout/list1"/>
    <dgm:cxn modelId="{7B56B583-3ECA-4239-A2B5-135D0318830D}" type="presParOf" srcId="{D706F632-3637-4DF5-B1D0-4058EE9AC986}" destId="{86927B7C-2CD9-4D4E-9A49-CC7F6A282D6B}" srcOrd="9" destOrd="0" presId="urn:microsoft.com/office/officeart/2005/8/layout/list1"/>
    <dgm:cxn modelId="{DB8BA995-3DE2-412D-A47B-5F01137E20C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C9E5E2A-EFC7-4F9D-BD7F-23953E8BCCF9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とる７９</a:t>
          </a:r>
          <a:endParaRPr kumimoji="1" lang="ja-JP" altLang="en-US" dirty="0"/>
        </a:p>
      </dgm:t>
    </dgm:pt>
    <dgm:pt modelId="{9ACE6110-B32E-4595-BE17-99323A4C73ED}" type="parTrans" cxnId="{36807E9C-0BD5-48A9-AE04-6F9C9E3B43E7}">
      <dgm:prSet/>
      <dgm:spPr/>
    </dgm:pt>
    <dgm:pt modelId="{ED77D22C-A775-4F47-8E45-62078965F8EA}" type="sibTrans" cxnId="{36807E9C-0BD5-48A9-AE04-6F9C9E3B43E7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129D2811-E397-4529-9944-CD6F45A51582}" type="presOf" srcId="{F1571FFA-FED8-4E40-845A-8F825874D46C}" destId="{D706F632-3637-4DF5-B1D0-4058EE9AC986}" srcOrd="0" destOrd="0" presId="urn:microsoft.com/office/officeart/2005/8/layout/list1"/>
    <dgm:cxn modelId="{33B74B6D-63D8-43B6-A49A-B0AC7CC5A06A}" type="presOf" srcId="{DA3999D4-4BA8-4AFA-B8DA-19A72581C862}" destId="{9FEBCA5F-526E-4DC0-9F4D-920DAC486A83}" srcOrd="0" destOrd="0" presId="urn:microsoft.com/office/officeart/2005/8/layout/list1"/>
    <dgm:cxn modelId="{02C66F17-0AAA-4746-9D48-003CBF2180F8}" type="presOf" srcId="{DA3999D4-4BA8-4AFA-B8DA-19A72581C862}" destId="{C564B94F-668C-4AEF-8A2F-9756AD969A59}" srcOrd="1" destOrd="0" presId="urn:microsoft.com/office/officeart/2005/8/layout/list1"/>
    <dgm:cxn modelId="{1ADD6C30-0371-40B3-BE06-9DEF56D573DD}" type="presOf" srcId="{28D65E16-7241-4C79-937B-8F593B5D3932}" destId="{CEDD5AD0-A3FA-4D52-975E-E5D1D93FBAFB}" srcOrd="0" destOrd="0" presId="urn:microsoft.com/office/officeart/2005/8/layout/list1"/>
    <dgm:cxn modelId="{830B5271-C762-42D8-B7DF-25B8AF697E82}" type="presOf" srcId="{E90FA3DB-DAFD-4FEB-BA54-F234B865DBA0}" destId="{C24EAF79-921D-4D41-B06A-1AB003EDCA83}" srcOrd="0" destOrd="0" presId="urn:microsoft.com/office/officeart/2005/8/layout/list1"/>
    <dgm:cxn modelId="{AA3D9E2C-2CC2-4DB8-B594-15C34010996A}" type="presOf" srcId="{E90FA3DB-DAFD-4FEB-BA54-F234B865DBA0}" destId="{2E025529-651B-4BBA-83D9-55FA41C0BF7C}" srcOrd="1" destOrd="0" presId="urn:microsoft.com/office/officeart/2005/8/layout/list1"/>
    <dgm:cxn modelId="{06CD0C8F-FBB5-45AB-BCE3-C3409B87A30C}" type="presOf" srcId="{FC9E5E2A-EFC7-4F9D-BD7F-23953E8BCCF9}" destId="{0C9D677E-1A70-4A6F-9257-5272C5186103}" srcOrd="0" destOrd="0" presId="urn:microsoft.com/office/officeart/2005/8/layout/list1"/>
    <dgm:cxn modelId="{36807E9C-0BD5-48A9-AE04-6F9C9E3B43E7}" srcId="{28D65E16-7241-4C79-937B-8F593B5D3932}" destId="{FC9E5E2A-EFC7-4F9D-BD7F-23953E8BCCF9}" srcOrd="0" destOrd="0" parTransId="{9ACE6110-B32E-4595-BE17-99323A4C73ED}" sibTransId="{ED77D22C-A775-4F47-8E45-62078965F8EA}"/>
    <dgm:cxn modelId="{950D427C-501E-45BB-B262-5003A712009A}" type="presOf" srcId="{28D65E16-7241-4C79-937B-8F593B5D3932}" destId="{38D09DA1-0B2F-4FA2-AC90-DC4F4CE55FF3}" srcOrd="1" destOrd="0" presId="urn:microsoft.com/office/officeart/2005/8/layout/list1"/>
    <dgm:cxn modelId="{9B7BC477-FE50-496B-802B-CDD8FA022E6B}" type="presParOf" srcId="{D706F632-3637-4DF5-B1D0-4058EE9AC986}" destId="{621A0821-22A3-4B6E-A08D-668DC4BF1F90}" srcOrd="0" destOrd="0" presId="urn:microsoft.com/office/officeart/2005/8/layout/list1"/>
    <dgm:cxn modelId="{35C4601C-738D-441B-9453-8B084596B7FA}" type="presParOf" srcId="{621A0821-22A3-4B6E-A08D-668DC4BF1F90}" destId="{CEDD5AD0-A3FA-4D52-975E-E5D1D93FBAFB}" srcOrd="0" destOrd="0" presId="urn:microsoft.com/office/officeart/2005/8/layout/list1"/>
    <dgm:cxn modelId="{A219747A-32D1-49ED-AAAD-A88B4F32A512}" type="presParOf" srcId="{621A0821-22A3-4B6E-A08D-668DC4BF1F90}" destId="{38D09DA1-0B2F-4FA2-AC90-DC4F4CE55FF3}" srcOrd="1" destOrd="0" presId="urn:microsoft.com/office/officeart/2005/8/layout/list1"/>
    <dgm:cxn modelId="{9F68D834-A7CD-408E-9E33-074355738166}" type="presParOf" srcId="{D706F632-3637-4DF5-B1D0-4058EE9AC986}" destId="{B490B90D-3973-40F3-9BDD-A0D426AF8AD3}" srcOrd="1" destOrd="0" presId="urn:microsoft.com/office/officeart/2005/8/layout/list1"/>
    <dgm:cxn modelId="{B5F65732-5217-40F4-BDEB-CE752379FB6E}" type="presParOf" srcId="{D706F632-3637-4DF5-B1D0-4058EE9AC986}" destId="{0C9D677E-1A70-4A6F-9257-5272C5186103}" srcOrd="2" destOrd="0" presId="urn:microsoft.com/office/officeart/2005/8/layout/list1"/>
    <dgm:cxn modelId="{924F42FB-2A82-4DF9-BC7C-CCAA7C637B0E}" type="presParOf" srcId="{D706F632-3637-4DF5-B1D0-4058EE9AC986}" destId="{09C601B5-7558-4813-A314-586BECCB28FE}" srcOrd="3" destOrd="0" presId="urn:microsoft.com/office/officeart/2005/8/layout/list1"/>
    <dgm:cxn modelId="{562C458D-CB15-403D-B334-E4DB4B9FC4F4}" type="presParOf" srcId="{D706F632-3637-4DF5-B1D0-4058EE9AC986}" destId="{0EF87625-5CCA-4CA9-8CA5-4AAF73A84BD9}" srcOrd="4" destOrd="0" presId="urn:microsoft.com/office/officeart/2005/8/layout/list1"/>
    <dgm:cxn modelId="{94FE7EA7-006E-47E3-857E-8A78B9DFA2CB}" type="presParOf" srcId="{0EF87625-5CCA-4CA9-8CA5-4AAF73A84BD9}" destId="{C24EAF79-921D-4D41-B06A-1AB003EDCA83}" srcOrd="0" destOrd="0" presId="urn:microsoft.com/office/officeart/2005/8/layout/list1"/>
    <dgm:cxn modelId="{E286D5D2-F727-417E-9BF6-D62B7F3D03F2}" type="presParOf" srcId="{0EF87625-5CCA-4CA9-8CA5-4AAF73A84BD9}" destId="{2E025529-651B-4BBA-83D9-55FA41C0BF7C}" srcOrd="1" destOrd="0" presId="urn:microsoft.com/office/officeart/2005/8/layout/list1"/>
    <dgm:cxn modelId="{2D7A0A31-8777-41FB-9709-73C4A8335D10}" type="presParOf" srcId="{D706F632-3637-4DF5-B1D0-4058EE9AC986}" destId="{48A5E841-8171-4D3D-9171-A710E181517E}" srcOrd="5" destOrd="0" presId="urn:microsoft.com/office/officeart/2005/8/layout/list1"/>
    <dgm:cxn modelId="{EA8D770D-FB56-4783-8350-058B3900921D}" type="presParOf" srcId="{D706F632-3637-4DF5-B1D0-4058EE9AC986}" destId="{F345AE1F-33EA-4EC4-BF6A-4ACD4D225C2A}" srcOrd="6" destOrd="0" presId="urn:microsoft.com/office/officeart/2005/8/layout/list1"/>
    <dgm:cxn modelId="{61CFCE70-9C2F-45F1-9F8B-1EF391380DB4}" type="presParOf" srcId="{D706F632-3637-4DF5-B1D0-4058EE9AC986}" destId="{D7339CDC-064A-4C27-A7C8-B1A1CAECCB44}" srcOrd="7" destOrd="0" presId="urn:microsoft.com/office/officeart/2005/8/layout/list1"/>
    <dgm:cxn modelId="{DE4287D3-856D-444F-B544-1591B9C98244}" type="presParOf" srcId="{D706F632-3637-4DF5-B1D0-4058EE9AC986}" destId="{00472C5A-E2FE-42BF-A358-D69FE1CF027C}" srcOrd="8" destOrd="0" presId="urn:microsoft.com/office/officeart/2005/8/layout/list1"/>
    <dgm:cxn modelId="{2618A1A9-4679-404F-91AE-57B2BA3D56AD}" type="presParOf" srcId="{00472C5A-E2FE-42BF-A358-D69FE1CF027C}" destId="{9FEBCA5F-526E-4DC0-9F4D-920DAC486A83}" srcOrd="0" destOrd="0" presId="urn:microsoft.com/office/officeart/2005/8/layout/list1"/>
    <dgm:cxn modelId="{DD4D347F-A8BB-4C41-9171-7EBDC5882597}" type="presParOf" srcId="{00472C5A-E2FE-42BF-A358-D69FE1CF027C}" destId="{C564B94F-668C-4AEF-8A2F-9756AD969A59}" srcOrd="1" destOrd="0" presId="urn:microsoft.com/office/officeart/2005/8/layout/list1"/>
    <dgm:cxn modelId="{DD426C2D-8523-4002-89A5-57381C054C92}" type="presParOf" srcId="{D706F632-3637-4DF5-B1D0-4058EE9AC986}" destId="{86927B7C-2CD9-4D4E-9A49-CC7F6A282D6B}" srcOrd="9" destOrd="0" presId="urn:microsoft.com/office/officeart/2005/8/layout/list1"/>
    <dgm:cxn modelId="{AEB67686-C082-483F-9B5B-79468E385A09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800E9A4-094C-440A-807F-E48ADD90C83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とる０８</a:t>
          </a:r>
          <a:endParaRPr kumimoji="1" lang="ja-JP" altLang="en-US" dirty="0"/>
        </a:p>
      </dgm:t>
    </dgm:pt>
    <dgm:pt modelId="{74D834D1-2743-47C9-AA58-6F8C1CF23F92}" type="parTrans" cxnId="{26B94E18-C60E-4942-8B88-64ECA262F3E9}">
      <dgm:prSet/>
      <dgm:spPr/>
    </dgm:pt>
    <dgm:pt modelId="{43B14F26-DA2A-4132-91DF-73D90A409979}" type="sibTrans" cxnId="{26B94E18-C60E-4942-8B88-64ECA262F3E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E08A276A-A6D7-405F-AF3B-70C753D4C241}" type="presOf" srcId="{E90FA3DB-DAFD-4FEB-BA54-F234B865DBA0}" destId="{2E025529-651B-4BBA-83D9-55FA41C0BF7C}" srcOrd="1" destOrd="0" presId="urn:microsoft.com/office/officeart/2005/8/layout/list1"/>
    <dgm:cxn modelId="{466DD88E-CA43-4041-8C57-788BE81DD731}" type="presOf" srcId="{DA3999D4-4BA8-4AFA-B8DA-19A72581C862}" destId="{C564B94F-668C-4AEF-8A2F-9756AD969A59}" srcOrd="1" destOrd="0" presId="urn:microsoft.com/office/officeart/2005/8/layout/list1"/>
    <dgm:cxn modelId="{26B94E18-C60E-4942-8B88-64ECA262F3E9}" srcId="{28D65E16-7241-4C79-937B-8F593B5D3932}" destId="{F800E9A4-094C-440A-807F-E48ADD90C830}" srcOrd="0" destOrd="0" parTransId="{74D834D1-2743-47C9-AA58-6F8C1CF23F92}" sibTransId="{43B14F26-DA2A-4132-91DF-73D90A409979}"/>
    <dgm:cxn modelId="{BDE98D33-9E20-406C-BFB2-423DB9CFFA06}" type="presOf" srcId="{DA3999D4-4BA8-4AFA-B8DA-19A72581C862}" destId="{9FEBCA5F-526E-4DC0-9F4D-920DAC486A83}" srcOrd="0" destOrd="0" presId="urn:microsoft.com/office/officeart/2005/8/layout/list1"/>
    <dgm:cxn modelId="{3AEB21EF-B89F-4ECA-B213-28FD36727978}" type="presOf" srcId="{F800E9A4-094C-440A-807F-E48ADD90C830}" destId="{0C9D677E-1A70-4A6F-9257-5272C5186103}" srcOrd="0" destOrd="0" presId="urn:microsoft.com/office/officeart/2005/8/layout/list1"/>
    <dgm:cxn modelId="{C2F13723-A3D4-4624-826C-E787C9907641}" type="presOf" srcId="{28D65E16-7241-4C79-937B-8F593B5D3932}" destId="{38D09DA1-0B2F-4FA2-AC90-DC4F4CE55FF3}" srcOrd="1" destOrd="0" presId="urn:microsoft.com/office/officeart/2005/8/layout/list1"/>
    <dgm:cxn modelId="{A382BDCD-F575-4299-B073-D7F615196DD5}" type="presOf" srcId="{28D65E16-7241-4C79-937B-8F593B5D3932}" destId="{CEDD5AD0-A3FA-4D52-975E-E5D1D93FBAFB}" srcOrd="0" destOrd="0" presId="urn:microsoft.com/office/officeart/2005/8/layout/list1"/>
    <dgm:cxn modelId="{3A615AC2-7744-408A-AE6A-DD740416E5F7}" type="presOf" srcId="{F1571FFA-FED8-4E40-845A-8F825874D46C}" destId="{D706F632-3637-4DF5-B1D0-4058EE9AC986}" srcOrd="0" destOrd="0" presId="urn:microsoft.com/office/officeart/2005/8/layout/list1"/>
    <dgm:cxn modelId="{C68D30CF-0A67-40A9-A819-B8D2DC60434D}" type="presOf" srcId="{E90FA3DB-DAFD-4FEB-BA54-F234B865DBA0}" destId="{C24EAF79-921D-4D41-B06A-1AB003EDCA83}" srcOrd="0" destOrd="0" presId="urn:microsoft.com/office/officeart/2005/8/layout/list1"/>
    <dgm:cxn modelId="{A9D5D04B-3FBF-4240-8AB8-C78BEDED009F}" type="presParOf" srcId="{D706F632-3637-4DF5-B1D0-4058EE9AC986}" destId="{621A0821-22A3-4B6E-A08D-668DC4BF1F90}" srcOrd="0" destOrd="0" presId="urn:microsoft.com/office/officeart/2005/8/layout/list1"/>
    <dgm:cxn modelId="{5AE75E2B-5B29-4343-891B-DF16D959FB98}" type="presParOf" srcId="{621A0821-22A3-4B6E-A08D-668DC4BF1F90}" destId="{CEDD5AD0-A3FA-4D52-975E-E5D1D93FBAFB}" srcOrd="0" destOrd="0" presId="urn:microsoft.com/office/officeart/2005/8/layout/list1"/>
    <dgm:cxn modelId="{6876A1A0-A047-4759-9CB7-3F3216457313}" type="presParOf" srcId="{621A0821-22A3-4B6E-A08D-668DC4BF1F90}" destId="{38D09DA1-0B2F-4FA2-AC90-DC4F4CE55FF3}" srcOrd="1" destOrd="0" presId="urn:microsoft.com/office/officeart/2005/8/layout/list1"/>
    <dgm:cxn modelId="{CCD9BFBE-757C-4151-BDC7-B42CFCA4F498}" type="presParOf" srcId="{D706F632-3637-4DF5-B1D0-4058EE9AC986}" destId="{B490B90D-3973-40F3-9BDD-A0D426AF8AD3}" srcOrd="1" destOrd="0" presId="urn:microsoft.com/office/officeart/2005/8/layout/list1"/>
    <dgm:cxn modelId="{5BF31527-0C1C-4692-96DD-A7140596DB4B}" type="presParOf" srcId="{D706F632-3637-4DF5-B1D0-4058EE9AC986}" destId="{0C9D677E-1A70-4A6F-9257-5272C5186103}" srcOrd="2" destOrd="0" presId="urn:microsoft.com/office/officeart/2005/8/layout/list1"/>
    <dgm:cxn modelId="{9EB2D23A-6E03-47AE-A517-18EBC3F1C22D}" type="presParOf" srcId="{D706F632-3637-4DF5-B1D0-4058EE9AC986}" destId="{09C601B5-7558-4813-A314-586BECCB28FE}" srcOrd="3" destOrd="0" presId="urn:microsoft.com/office/officeart/2005/8/layout/list1"/>
    <dgm:cxn modelId="{BF48E20E-016F-444D-B121-7EBCB1708AF9}" type="presParOf" srcId="{D706F632-3637-4DF5-B1D0-4058EE9AC986}" destId="{0EF87625-5CCA-4CA9-8CA5-4AAF73A84BD9}" srcOrd="4" destOrd="0" presId="urn:microsoft.com/office/officeart/2005/8/layout/list1"/>
    <dgm:cxn modelId="{DB6127B7-6D6A-4401-B712-02BDC8CA6253}" type="presParOf" srcId="{0EF87625-5CCA-4CA9-8CA5-4AAF73A84BD9}" destId="{C24EAF79-921D-4D41-B06A-1AB003EDCA83}" srcOrd="0" destOrd="0" presId="urn:microsoft.com/office/officeart/2005/8/layout/list1"/>
    <dgm:cxn modelId="{72DF8603-61FC-42F4-A2BD-93B1D2D9B532}" type="presParOf" srcId="{0EF87625-5CCA-4CA9-8CA5-4AAF73A84BD9}" destId="{2E025529-651B-4BBA-83D9-55FA41C0BF7C}" srcOrd="1" destOrd="0" presId="urn:microsoft.com/office/officeart/2005/8/layout/list1"/>
    <dgm:cxn modelId="{2CA1D7FF-5B44-47F2-872F-9301456DB623}" type="presParOf" srcId="{D706F632-3637-4DF5-B1D0-4058EE9AC986}" destId="{48A5E841-8171-4D3D-9171-A710E181517E}" srcOrd="5" destOrd="0" presId="urn:microsoft.com/office/officeart/2005/8/layout/list1"/>
    <dgm:cxn modelId="{BA565CDD-DDD1-4093-9498-7E938E1C8694}" type="presParOf" srcId="{D706F632-3637-4DF5-B1D0-4058EE9AC986}" destId="{F345AE1F-33EA-4EC4-BF6A-4ACD4D225C2A}" srcOrd="6" destOrd="0" presId="urn:microsoft.com/office/officeart/2005/8/layout/list1"/>
    <dgm:cxn modelId="{CA1548FF-E930-4CAA-80F3-8E5A8BEE9184}" type="presParOf" srcId="{D706F632-3637-4DF5-B1D0-4058EE9AC986}" destId="{D7339CDC-064A-4C27-A7C8-B1A1CAECCB44}" srcOrd="7" destOrd="0" presId="urn:microsoft.com/office/officeart/2005/8/layout/list1"/>
    <dgm:cxn modelId="{0C5A8850-66D1-42F6-8297-F73BBE9B2A86}" type="presParOf" srcId="{D706F632-3637-4DF5-B1D0-4058EE9AC986}" destId="{00472C5A-E2FE-42BF-A358-D69FE1CF027C}" srcOrd="8" destOrd="0" presId="urn:microsoft.com/office/officeart/2005/8/layout/list1"/>
    <dgm:cxn modelId="{E6BC05D5-CEED-44AD-ADA1-B738341962F7}" type="presParOf" srcId="{00472C5A-E2FE-42BF-A358-D69FE1CF027C}" destId="{9FEBCA5F-526E-4DC0-9F4D-920DAC486A83}" srcOrd="0" destOrd="0" presId="urn:microsoft.com/office/officeart/2005/8/layout/list1"/>
    <dgm:cxn modelId="{105CDF1A-D3F1-4219-A72B-9C3CAC4E833D}" type="presParOf" srcId="{00472C5A-E2FE-42BF-A358-D69FE1CF027C}" destId="{C564B94F-668C-4AEF-8A2F-9756AD969A59}" srcOrd="1" destOrd="0" presId="urn:microsoft.com/office/officeart/2005/8/layout/list1"/>
    <dgm:cxn modelId="{95EBFCDA-9ADF-4C06-AABE-8DB6202239D8}" type="presParOf" srcId="{D706F632-3637-4DF5-B1D0-4058EE9AC986}" destId="{86927B7C-2CD9-4D4E-9A49-CC7F6A282D6B}" srcOrd="9" destOrd="0" presId="urn:microsoft.com/office/officeart/2005/8/layout/list1"/>
    <dgm:cxn modelId="{943BD060-C141-4876-BA50-06EA503CE4E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FD5D1BA3-24EB-4ED8-8872-6CACC49DAD90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とる８０</a:t>
          </a:r>
          <a:endParaRPr kumimoji="1" lang="ja-JP" altLang="en-US" dirty="0"/>
        </a:p>
      </dgm:t>
    </dgm:pt>
    <dgm:pt modelId="{346CA2C8-12E1-4E06-88E4-CE738F26EDCD}" type="parTrans" cxnId="{1F9B5878-8FB6-4C02-A6E8-221A2F1A5E59}">
      <dgm:prSet/>
      <dgm:spPr/>
    </dgm:pt>
    <dgm:pt modelId="{4B34F53E-3C72-429F-8676-F4203D9EFB46}" type="sibTrans" cxnId="{1F9B5878-8FB6-4C02-A6E8-221A2F1A5E59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6C262042-DDE9-472C-B49E-32072CBB4D50}" type="presOf" srcId="{DA3999D4-4BA8-4AFA-B8DA-19A72581C862}" destId="{9FEBCA5F-526E-4DC0-9F4D-920DAC486A83}" srcOrd="0" destOrd="0" presId="urn:microsoft.com/office/officeart/2005/8/layout/list1"/>
    <dgm:cxn modelId="{71AB93D8-589A-47B6-AB51-3A028D1ACFFA}" type="presOf" srcId="{DA3999D4-4BA8-4AFA-B8DA-19A72581C862}" destId="{C564B94F-668C-4AEF-8A2F-9756AD969A59}" srcOrd="1" destOrd="0" presId="urn:microsoft.com/office/officeart/2005/8/layout/list1"/>
    <dgm:cxn modelId="{0347BD52-8127-40A0-ABE9-C36409A59C9A}" type="presOf" srcId="{FD5D1BA3-24EB-4ED8-8872-6CACC49DAD90}" destId="{0C9D677E-1A70-4A6F-9257-5272C5186103}" srcOrd="0" destOrd="0" presId="urn:microsoft.com/office/officeart/2005/8/layout/list1"/>
    <dgm:cxn modelId="{09A3FDC1-7827-4AF3-A3A2-EACE21F182D0}" type="presOf" srcId="{E90FA3DB-DAFD-4FEB-BA54-F234B865DBA0}" destId="{C24EAF79-921D-4D41-B06A-1AB003EDCA83}" srcOrd="0" destOrd="0" presId="urn:microsoft.com/office/officeart/2005/8/layout/list1"/>
    <dgm:cxn modelId="{1F9B5878-8FB6-4C02-A6E8-221A2F1A5E59}" srcId="{28D65E16-7241-4C79-937B-8F593B5D3932}" destId="{FD5D1BA3-24EB-4ED8-8872-6CACC49DAD90}" srcOrd="0" destOrd="0" parTransId="{346CA2C8-12E1-4E06-88E4-CE738F26EDCD}" sibTransId="{4B34F53E-3C72-429F-8676-F4203D9EFB46}"/>
    <dgm:cxn modelId="{E38768BA-0086-41CA-8628-8F28DC9E9894}" type="presOf" srcId="{F1571FFA-FED8-4E40-845A-8F825874D46C}" destId="{D706F632-3637-4DF5-B1D0-4058EE9AC986}" srcOrd="0" destOrd="0" presId="urn:microsoft.com/office/officeart/2005/8/layout/list1"/>
    <dgm:cxn modelId="{F05058BB-56B4-4C66-9D5A-B5DF3498A6FD}" type="presOf" srcId="{28D65E16-7241-4C79-937B-8F593B5D3932}" destId="{CEDD5AD0-A3FA-4D52-975E-E5D1D93FBAFB}" srcOrd="0" destOrd="0" presId="urn:microsoft.com/office/officeart/2005/8/layout/list1"/>
    <dgm:cxn modelId="{C484E074-0C8E-444A-9CD4-CEAAAFCBFDFF}" type="presOf" srcId="{28D65E16-7241-4C79-937B-8F593B5D3932}" destId="{38D09DA1-0B2F-4FA2-AC90-DC4F4CE55FF3}" srcOrd="1" destOrd="0" presId="urn:microsoft.com/office/officeart/2005/8/layout/list1"/>
    <dgm:cxn modelId="{27482D58-C904-4043-A9A1-7C1F7E8DEF97}" type="presOf" srcId="{E90FA3DB-DAFD-4FEB-BA54-F234B865DBA0}" destId="{2E025529-651B-4BBA-83D9-55FA41C0BF7C}" srcOrd="1" destOrd="0" presId="urn:microsoft.com/office/officeart/2005/8/layout/list1"/>
    <dgm:cxn modelId="{34EE8FDA-909C-4403-8F8B-F21FB60CB7AC}" type="presParOf" srcId="{D706F632-3637-4DF5-B1D0-4058EE9AC986}" destId="{621A0821-22A3-4B6E-A08D-668DC4BF1F90}" srcOrd="0" destOrd="0" presId="urn:microsoft.com/office/officeart/2005/8/layout/list1"/>
    <dgm:cxn modelId="{29037B0A-06EB-4A3B-9F97-0ECF5DA0DC11}" type="presParOf" srcId="{621A0821-22A3-4B6E-A08D-668DC4BF1F90}" destId="{CEDD5AD0-A3FA-4D52-975E-E5D1D93FBAFB}" srcOrd="0" destOrd="0" presId="urn:microsoft.com/office/officeart/2005/8/layout/list1"/>
    <dgm:cxn modelId="{1026A22F-6219-4B0B-96B6-0B71CAF919B7}" type="presParOf" srcId="{621A0821-22A3-4B6E-A08D-668DC4BF1F90}" destId="{38D09DA1-0B2F-4FA2-AC90-DC4F4CE55FF3}" srcOrd="1" destOrd="0" presId="urn:microsoft.com/office/officeart/2005/8/layout/list1"/>
    <dgm:cxn modelId="{334F774D-02A1-436F-8C3B-E98A8ECB3138}" type="presParOf" srcId="{D706F632-3637-4DF5-B1D0-4058EE9AC986}" destId="{B490B90D-3973-40F3-9BDD-A0D426AF8AD3}" srcOrd="1" destOrd="0" presId="urn:microsoft.com/office/officeart/2005/8/layout/list1"/>
    <dgm:cxn modelId="{2E64B554-8647-4677-AB8E-56C3D092179C}" type="presParOf" srcId="{D706F632-3637-4DF5-B1D0-4058EE9AC986}" destId="{0C9D677E-1A70-4A6F-9257-5272C5186103}" srcOrd="2" destOrd="0" presId="urn:microsoft.com/office/officeart/2005/8/layout/list1"/>
    <dgm:cxn modelId="{03964D6D-FE3C-4609-8E6B-6785F51ACE77}" type="presParOf" srcId="{D706F632-3637-4DF5-B1D0-4058EE9AC986}" destId="{09C601B5-7558-4813-A314-586BECCB28FE}" srcOrd="3" destOrd="0" presId="urn:microsoft.com/office/officeart/2005/8/layout/list1"/>
    <dgm:cxn modelId="{EEDE4ADA-C6A6-41AF-B756-2E8E0BD8090D}" type="presParOf" srcId="{D706F632-3637-4DF5-B1D0-4058EE9AC986}" destId="{0EF87625-5CCA-4CA9-8CA5-4AAF73A84BD9}" srcOrd="4" destOrd="0" presId="urn:microsoft.com/office/officeart/2005/8/layout/list1"/>
    <dgm:cxn modelId="{EE9F1A52-18FE-420E-B318-7CA43573F4E4}" type="presParOf" srcId="{0EF87625-5CCA-4CA9-8CA5-4AAF73A84BD9}" destId="{C24EAF79-921D-4D41-B06A-1AB003EDCA83}" srcOrd="0" destOrd="0" presId="urn:microsoft.com/office/officeart/2005/8/layout/list1"/>
    <dgm:cxn modelId="{92ACEA49-CC95-43BF-876B-96E175418BB0}" type="presParOf" srcId="{0EF87625-5CCA-4CA9-8CA5-4AAF73A84BD9}" destId="{2E025529-651B-4BBA-83D9-55FA41C0BF7C}" srcOrd="1" destOrd="0" presId="urn:microsoft.com/office/officeart/2005/8/layout/list1"/>
    <dgm:cxn modelId="{DA337B8C-5317-4F97-B53B-5C86CC955F85}" type="presParOf" srcId="{D706F632-3637-4DF5-B1D0-4058EE9AC986}" destId="{48A5E841-8171-4D3D-9171-A710E181517E}" srcOrd="5" destOrd="0" presId="urn:microsoft.com/office/officeart/2005/8/layout/list1"/>
    <dgm:cxn modelId="{67B6335F-4D27-459F-A8D3-1E4EED0DE5CA}" type="presParOf" srcId="{D706F632-3637-4DF5-B1D0-4058EE9AC986}" destId="{F345AE1F-33EA-4EC4-BF6A-4ACD4D225C2A}" srcOrd="6" destOrd="0" presId="urn:microsoft.com/office/officeart/2005/8/layout/list1"/>
    <dgm:cxn modelId="{F38EF97B-19DD-4561-81CE-4EB76C8EA8BA}" type="presParOf" srcId="{D706F632-3637-4DF5-B1D0-4058EE9AC986}" destId="{D7339CDC-064A-4C27-A7C8-B1A1CAECCB44}" srcOrd="7" destOrd="0" presId="urn:microsoft.com/office/officeart/2005/8/layout/list1"/>
    <dgm:cxn modelId="{39909AFD-7622-4E57-B052-B4F3C0E6924E}" type="presParOf" srcId="{D706F632-3637-4DF5-B1D0-4058EE9AC986}" destId="{00472C5A-E2FE-42BF-A358-D69FE1CF027C}" srcOrd="8" destOrd="0" presId="urn:microsoft.com/office/officeart/2005/8/layout/list1"/>
    <dgm:cxn modelId="{A253FC82-1FB0-4C93-B543-353BF288E6CA}" type="presParOf" srcId="{00472C5A-E2FE-42BF-A358-D69FE1CF027C}" destId="{9FEBCA5F-526E-4DC0-9F4D-920DAC486A83}" srcOrd="0" destOrd="0" presId="urn:microsoft.com/office/officeart/2005/8/layout/list1"/>
    <dgm:cxn modelId="{1B656A84-29DB-4179-8D1E-7199918E8B8C}" type="presParOf" srcId="{00472C5A-E2FE-42BF-A358-D69FE1CF027C}" destId="{C564B94F-668C-4AEF-8A2F-9756AD969A59}" srcOrd="1" destOrd="0" presId="urn:microsoft.com/office/officeart/2005/8/layout/list1"/>
    <dgm:cxn modelId="{208C8B6D-84E5-4546-9167-01DAA1B78EDF}" type="presParOf" srcId="{D706F632-3637-4DF5-B1D0-4058EE9AC986}" destId="{86927B7C-2CD9-4D4E-9A49-CC7F6A282D6B}" srcOrd="9" destOrd="0" presId="urn:microsoft.com/office/officeart/2005/8/layout/list1"/>
    <dgm:cxn modelId="{E32FB1C7-DDE9-4874-A73A-DACD3D938A28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571FFA-FED8-4E40-845A-8F825874D4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D65E16-7241-4C79-937B-8F593B5D3932}">
      <dgm:prSet phldrT="[テキスト]"/>
      <dgm:spPr/>
      <dgm:t>
        <a:bodyPr/>
        <a:lstStyle/>
        <a:p>
          <a:r>
            <a:rPr kumimoji="1" lang="ja-JP" altLang="en-US" dirty="0" smtClean="0"/>
            <a:t>ン</a:t>
          </a:r>
          <a:r>
            <a:rPr kumimoji="1" lang="en-US" altLang="ja-JP" dirty="0" err="1" smtClean="0"/>
            <a:t>gr</a:t>
          </a:r>
          <a:r>
            <a:rPr kumimoji="1" lang="ja-JP" altLang="en-US" dirty="0" smtClean="0"/>
            <a:t>ん</a:t>
          </a:r>
          <a:r>
            <a:rPr kumimoji="1" lang="en-US" altLang="ja-JP" dirty="0" smtClean="0"/>
            <a:t>b</a:t>
          </a:r>
          <a:r>
            <a:rPr kumimoji="1" lang="ja-JP" altLang="en-US" dirty="0" smtClean="0"/>
            <a:t>あ</a:t>
          </a:r>
          <a:r>
            <a:rPr kumimoji="1" lang="ja-JP" altLang="en-US" dirty="0" err="1" smtClean="0"/>
            <a:t>ｑ</a:t>
          </a:r>
          <a:endParaRPr kumimoji="1" lang="ja-JP" altLang="en-US" dirty="0"/>
        </a:p>
      </dgm:t>
    </dgm:pt>
    <dgm:pt modelId="{F2BB7A54-BCAE-43D3-B187-EBF88C1BBEE4}" type="par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D127C888-0C31-4BAF-9690-FD53C5495B55}" type="sibTrans" cxnId="{52D8F65C-1C8C-4380-8175-3A3004D33D47}">
      <dgm:prSet/>
      <dgm:spPr/>
      <dgm:t>
        <a:bodyPr/>
        <a:lstStyle/>
        <a:p>
          <a:endParaRPr kumimoji="1" lang="ja-JP" altLang="en-US"/>
        </a:p>
      </dgm:t>
    </dgm:pt>
    <dgm:pt modelId="{E90FA3DB-DAFD-4FEB-BA54-F234B865DBA0}">
      <dgm:prSet phldrT="[テキスト]"/>
      <dgm:spPr/>
      <dgm:t>
        <a:bodyPr/>
        <a:lstStyle/>
        <a:p>
          <a:r>
            <a:rPr kumimoji="1" lang="ja-JP" altLang="en-US" dirty="0" smtClean="0"/>
            <a:t>　ｇｈ</a:t>
          </a:r>
          <a:r>
            <a:rPr kumimoji="1" lang="ja-JP" altLang="en-US" dirty="0" err="1" smtClean="0"/>
            <a:t>ん</a:t>
          </a:r>
          <a:r>
            <a:rPr kumimoji="1" lang="ja-JP" altLang="en-US" dirty="0" smtClean="0"/>
            <a:t>ｓｆ</a:t>
          </a:r>
          <a:endParaRPr kumimoji="1" lang="ja-JP" altLang="en-US" dirty="0"/>
        </a:p>
      </dgm:t>
    </dgm:pt>
    <dgm:pt modelId="{AD4E1BCA-2024-4041-B79D-0DB5F549476C}" type="par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25F97F35-8990-41D9-A9A0-212E34F4FF91}" type="sibTrans" cxnId="{9E266438-E85B-4B45-AE7D-6DC85E0529E9}">
      <dgm:prSet/>
      <dgm:spPr/>
      <dgm:t>
        <a:bodyPr/>
        <a:lstStyle/>
        <a:p>
          <a:endParaRPr kumimoji="1" lang="ja-JP" altLang="en-US"/>
        </a:p>
      </dgm:t>
    </dgm:pt>
    <dgm:pt modelId="{DA3999D4-4BA8-4AFA-B8DA-19A72581C862}">
      <dgm:prSet phldrT="[テキスト]"/>
      <dgm:spPr/>
      <dgm:t>
        <a:bodyPr/>
        <a:lstStyle/>
        <a:p>
          <a:r>
            <a:rPr kumimoji="1" lang="ja-JP" altLang="en-US" dirty="0" err="1" smtClean="0"/>
            <a:t>ｍ、じゅ</a:t>
          </a:r>
          <a:r>
            <a:rPr kumimoji="1" lang="ja-JP" altLang="en-US" dirty="0" smtClean="0"/>
            <a:t>ｙｒｍｊｒｙ</a:t>
          </a:r>
          <a:endParaRPr kumimoji="1" lang="ja-JP" altLang="en-US" dirty="0"/>
        </a:p>
      </dgm:t>
    </dgm:pt>
    <dgm:pt modelId="{74A0DA25-B8E1-4BDD-8FB8-F302E2CCB80F}" type="par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565660F6-2A0C-47A4-9363-744CE285D3CC}" type="sibTrans" cxnId="{807E9EAE-78B9-4F74-BDF4-A78914A1B236}">
      <dgm:prSet/>
      <dgm:spPr/>
      <dgm:t>
        <a:bodyPr/>
        <a:lstStyle/>
        <a:p>
          <a:endParaRPr kumimoji="1" lang="ja-JP" altLang="en-US"/>
        </a:p>
      </dgm:t>
    </dgm:pt>
    <dgm:pt modelId="{17C5D97E-6875-46EA-8A23-C183DAB57461}">
      <dgm:prSet/>
      <dgm:spPr/>
      <dgm:t>
        <a:bodyPr/>
        <a:lstStyle/>
        <a:p>
          <a:r>
            <a:rPr kumimoji="1" lang="ja-JP" altLang="en-US" dirty="0" err="1" smtClean="0"/>
            <a:t>たい</a:t>
          </a:r>
          <a:r>
            <a:rPr kumimoji="1" lang="ja-JP" altLang="en-US" dirty="0" smtClean="0"/>
            <a:t>とる０９</a:t>
          </a:r>
          <a:endParaRPr kumimoji="1" lang="ja-JP" altLang="en-US" dirty="0"/>
        </a:p>
      </dgm:t>
    </dgm:pt>
    <dgm:pt modelId="{6AE28CB3-9F2B-450B-BDB9-7B5D9D04E457}" type="parTrans" cxnId="{AE44053E-5CCB-4E02-9FB3-AB9143C0D685}">
      <dgm:prSet/>
      <dgm:spPr/>
    </dgm:pt>
    <dgm:pt modelId="{322F95E0-A738-47E3-BA62-BA8631E81BFA}" type="sibTrans" cxnId="{AE44053E-5CCB-4E02-9FB3-AB9143C0D685}">
      <dgm:prSet/>
      <dgm:spPr/>
    </dgm:pt>
    <dgm:pt modelId="{D706F632-3637-4DF5-B1D0-4058EE9AC986}" type="pres">
      <dgm:prSet presAssocID="{F1571FFA-FED8-4E40-845A-8F825874D4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1A0821-22A3-4B6E-A08D-668DC4BF1F90}" type="pres">
      <dgm:prSet presAssocID="{28D65E16-7241-4C79-937B-8F593B5D3932}" presName="parentLin" presStyleCnt="0"/>
      <dgm:spPr/>
    </dgm:pt>
    <dgm:pt modelId="{CEDD5AD0-A3FA-4D52-975E-E5D1D93FBAFB}" type="pres">
      <dgm:prSet presAssocID="{28D65E16-7241-4C79-937B-8F593B5D393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38D09DA1-0B2F-4FA2-AC90-DC4F4CE55FF3}" type="pres">
      <dgm:prSet presAssocID="{28D65E16-7241-4C79-937B-8F593B5D39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90B90D-3973-40F3-9BDD-A0D426AF8AD3}" type="pres">
      <dgm:prSet presAssocID="{28D65E16-7241-4C79-937B-8F593B5D3932}" presName="negativeSpace" presStyleCnt="0"/>
      <dgm:spPr/>
    </dgm:pt>
    <dgm:pt modelId="{0C9D677E-1A70-4A6F-9257-5272C5186103}" type="pres">
      <dgm:prSet presAssocID="{28D65E16-7241-4C79-937B-8F593B5D39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601B5-7558-4813-A314-586BECCB28FE}" type="pres">
      <dgm:prSet presAssocID="{D127C888-0C31-4BAF-9690-FD53C5495B55}" presName="spaceBetweenRectangles" presStyleCnt="0"/>
      <dgm:spPr/>
    </dgm:pt>
    <dgm:pt modelId="{0EF87625-5CCA-4CA9-8CA5-4AAF73A84BD9}" type="pres">
      <dgm:prSet presAssocID="{E90FA3DB-DAFD-4FEB-BA54-F234B865DBA0}" presName="parentLin" presStyleCnt="0"/>
      <dgm:spPr/>
    </dgm:pt>
    <dgm:pt modelId="{C24EAF79-921D-4D41-B06A-1AB003EDCA83}" type="pres">
      <dgm:prSet presAssocID="{E90FA3DB-DAFD-4FEB-BA54-F234B865DBA0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E025529-651B-4BBA-83D9-55FA41C0BF7C}" type="pres">
      <dgm:prSet presAssocID="{E90FA3DB-DAFD-4FEB-BA54-F234B865DB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A5E841-8171-4D3D-9171-A710E181517E}" type="pres">
      <dgm:prSet presAssocID="{E90FA3DB-DAFD-4FEB-BA54-F234B865DBA0}" presName="negativeSpace" presStyleCnt="0"/>
      <dgm:spPr/>
    </dgm:pt>
    <dgm:pt modelId="{F345AE1F-33EA-4EC4-BF6A-4ACD4D225C2A}" type="pres">
      <dgm:prSet presAssocID="{E90FA3DB-DAFD-4FEB-BA54-F234B865DBA0}" presName="childText" presStyleLbl="conFgAcc1" presStyleIdx="1" presStyleCnt="3">
        <dgm:presLayoutVars>
          <dgm:bulletEnabled val="1"/>
        </dgm:presLayoutVars>
      </dgm:prSet>
      <dgm:spPr/>
    </dgm:pt>
    <dgm:pt modelId="{D7339CDC-064A-4C27-A7C8-B1A1CAECCB44}" type="pres">
      <dgm:prSet presAssocID="{25F97F35-8990-41D9-A9A0-212E34F4FF91}" presName="spaceBetweenRectangles" presStyleCnt="0"/>
      <dgm:spPr/>
    </dgm:pt>
    <dgm:pt modelId="{00472C5A-E2FE-42BF-A358-D69FE1CF027C}" type="pres">
      <dgm:prSet presAssocID="{DA3999D4-4BA8-4AFA-B8DA-19A72581C862}" presName="parentLin" presStyleCnt="0"/>
      <dgm:spPr/>
    </dgm:pt>
    <dgm:pt modelId="{9FEBCA5F-526E-4DC0-9F4D-920DAC486A83}" type="pres">
      <dgm:prSet presAssocID="{DA3999D4-4BA8-4AFA-B8DA-19A72581C862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C564B94F-668C-4AEF-8A2F-9756AD969A59}" type="pres">
      <dgm:prSet presAssocID="{DA3999D4-4BA8-4AFA-B8DA-19A72581C86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927B7C-2CD9-4D4E-9A49-CC7F6A282D6B}" type="pres">
      <dgm:prSet presAssocID="{DA3999D4-4BA8-4AFA-B8DA-19A72581C862}" presName="negativeSpace" presStyleCnt="0"/>
      <dgm:spPr/>
    </dgm:pt>
    <dgm:pt modelId="{6EE5AA50-6300-429B-B679-94C7B6D19524}" type="pres">
      <dgm:prSet presAssocID="{DA3999D4-4BA8-4AFA-B8DA-19A72581C8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50AC18-4F18-4F1B-BF5A-47C4A1D5B791}" type="presOf" srcId="{28D65E16-7241-4C79-937B-8F593B5D3932}" destId="{38D09DA1-0B2F-4FA2-AC90-DC4F4CE55FF3}" srcOrd="1" destOrd="0" presId="urn:microsoft.com/office/officeart/2005/8/layout/list1"/>
    <dgm:cxn modelId="{7EBAACA0-F0DC-4507-BCD6-9E78C470A743}" type="presOf" srcId="{F1571FFA-FED8-4E40-845A-8F825874D46C}" destId="{D706F632-3637-4DF5-B1D0-4058EE9AC986}" srcOrd="0" destOrd="0" presId="urn:microsoft.com/office/officeart/2005/8/layout/list1"/>
    <dgm:cxn modelId="{AE44053E-5CCB-4E02-9FB3-AB9143C0D685}" srcId="{28D65E16-7241-4C79-937B-8F593B5D3932}" destId="{17C5D97E-6875-46EA-8A23-C183DAB57461}" srcOrd="0" destOrd="0" parTransId="{6AE28CB3-9F2B-450B-BDB9-7B5D9D04E457}" sibTransId="{322F95E0-A738-47E3-BA62-BA8631E81BFA}"/>
    <dgm:cxn modelId="{6EB23F4E-DC87-4A56-B512-1D92A9DA93B0}" type="presOf" srcId="{DA3999D4-4BA8-4AFA-B8DA-19A72581C862}" destId="{9FEBCA5F-526E-4DC0-9F4D-920DAC486A83}" srcOrd="0" destOrd="0" presId="urn:microsoft.com/office/officeart/2005/8/layout/list1"/>
    <dgm:cxn modelId="{E59C3315-6E2E-4D7A-B15E-DEBE1D6A4434}" type="presOf" srcId="{28D65E16-7241-4C79-937B-8F593B5D3932}" destId="{CEDD5AD0-A3FA-4D52-975E-E5D1D93FBAFB}" srcOrd="0" destOrd="0" presId="urn:microsoft.com/office/officeart/2005/8/layout/list1"/>
    <dgm:cxn modelId="{5912470F-850C-4BDD-A6A1-89F76B2BF71E}" type="presOf" srcId="{DA3999D4-4BA8-4AFA-B8DA-19A72581C862}" destId="{C564B94F-668C-4AEF-8A2F-9756AD969A59}" srcOrd="1" destOrd="0" presId="urn:microsoft.com/office/officeart/2005/8/layout/list1"/>
    <dgm:cxn modelId="{D87DC844-21C0-4AB3-83B6-D67CD7D8153E}" type="presOf" srcId="{E90FA3DB-DAFD-4FEB-BA54-F234B865DBA0}" destId="{C24EAF79-921D-4D41-B06A-1AB003EDCA83}" srcOrd="0" destOrd="0" presId="urn:microsoft.com/office/officeart/2005/8/layout/list1"/>
    <dgm:cxn modelId="{1C986F40-1ED1-4D78-8DE8-B28C07DEC473}" type="presOf" srcId="{17C5D97E-6875-46EA-8A23-C183DAB57461}" destId="{0C9D677E-1A70-4A6F-9257-5272C5186103}" srcOrd="0" destOrd="0" presId="urn:microsoft.com/office/officeart/2005/8/layout/list1"/>
    <dgm:cxn modelId="{9A4C5478-24CC-4BF5-B1CF-FA2F97638DF7}" type="presOf" srcId="{E90FA3DB-DAFD-4FEB-BA54-F234B865DBA0}" destId="{2E025529-651B-4BBA-83D9-55FA41C0BF7C}" srcOrd="1" destOrd="0" presId="urn:microsoft.com/office/officeart/2005/8/layout/list1"/>
    <dgm:cxn modelId="{807E9EAE-78B9-4F74-BDF4-A78914A1B236}" srcId="{F1571FFA-FED8-4E40-845A-8F825874D46C}" destId="{DA3999D4-4BA8-4AFA-B8DA-19A72581C862}" srcOrd="2" destOrd="0" parTransId="{74A0DA25-B8E1-4BDD-8FB8-F302E2CCB80F}" sibTransId="{565660F6-2A0C-47A4-9363-744CE285D3CC}"/>
    <dgm:cxn modelId="{9E266438-E85B-4B45-AE7D-6DC85E0529E9}" srcId="{F1571FFA-FED8-4E40-845A-8F825874D46C}" destId="{E90FA3DB-DAFD-4FEB-BA54-F234B865DBA0}" srcOrd="1" destOrd="0" parTransId="{AD4E1BCA-2024-4041-B79D-0DB5F549476C}" sibTransId="{25F97F35-8990-41D9-A9A0-212E34F4FF91}"/>
    <dgm:cxn modelId="{52D8F65C-1C8C-4380-8175-3A3004D33D47}" srcId="{F1571FFA-FED8-4E40-845A-8F825874D46C}" destId="{28D65E16-7241-4C79-937B-8F593B5D3932}" srcOrd="0" destOrd="0" parTransId="{F2BB7A54-BCAE-43D3-B187-EBF88C1BBEE4}" sibTransId="{D127C888-0C31-4BAF-9690-FD53C5495B55}"/>
    <dgm:cxn modelId="{C8129F9B-DA37-4559-A8CD-35B490D49423}" type="presParOf" srcId="{D706F632-3637-4DF5-B1D0-4058EE9AC986}" destId="{621A0821-22A3-4B6E-A08D-668DC4BF1F90}" srcOrd="0" destOrd="0" presId="urn:microsoft.com/office/officeart/2005/8/layout/list1"/>
    <dgm:cxn modelId="{80788EE8-6467-413A-AB37-BA733843EA30}" type="presParOf" srcId="{621A0821-22A3-4B6E-A08D-668DC4BF1F90}" destId="{CEDD5AD0-A3FA-4D52-975E-E5D1D93FBAFB}" srcOrd="0" destOrd="0" presId="urn:microsoft.com/office/officeart/2005/8/layout/list1"/>
    <dgm:cxn modelId="{865E97C3-F52D-490F-A748-0A12FC86C4E8}" type="presParOf" srcId="{621A0821-22A3-4B6E-A08D-668DC4BF1F90}" destId="{38D09DA1-0B2F-4FA2-AC90-DC4F4CE55FF3}" srcOrd="1" destOrd="0" presId="urn:microsoft.com/office/officeart/2005/8/layout/list1"/>
    <dgm:cxn modelId="{DE63815C-5818-4123-BD8B-EB584F2CF91A}" type="presParOf" srcId="{D706F632-3637-4DF5-B1D0-4058EE9AC986}" destId="{B490B90D-3973-40F3-9BDD-A0D426AF8AD3}" srcOrd="1" destOrd="0" presId="urn:microsoft.com/office/officeart/2005/8/layout/list1"/>
    <dgm:cxn modelId="{C59B8340-18A4-48C4-A728-28AB2531B9B7}" type="presParOf" srcId="{D706F632-3637-4DF5-B1D0-4058EE9AC986}" destId="{0C9D677E-1A70-4A6F-9257-5272C5186103}" srcOrd="2" destOrd="0" presId="urn:microsoft.com/office/officeart/2005/8/layout/list1"/>
    <dgm:cxn modelId="{F39F4A7F-9901-4CA0-8C38-3676CB522978}" type="presParOf" srcId="{D706F632-3637-4DF5-B1D0-4058EE9AC986}" destId="{09C601B5-7558-4813-A314-586BECCB28FE}" srcOrd="3" destOrd="0" presId="urn:microsoft.com/office/officeart/2005/8/layout/list1"/>
    <dgm:cxn modelId="{071A697C-5826-479F-886B-657E592925CF}" type="presParOf" srcId="{D706F632-3637-4DF5-B1D0-4058EE9AC986}" destId="{0EF87625-5CCA-4CA9-8CA5-4AAF73A84BD9}" srcOrd="4" destOrd="0" presId="urn:microsoft.com/office/officeart/2005/8/layout/list1"/>
    <dgm:cxn modelId="{FEA80001-CF5D-40FB-9E26-5FE60B6F47FF}" type="presParOf" srcId="{0EF87625-5CCA-4CA9-8CA5-4AAF73A84BD9}" destId="{C24EAF79-921D-4D41-B06A-1AB003EDCA83}" srcOrd="0" destOrd="0" presId="urn:microsoft.com/office/officeart/2005/8/layout/list1"/>
    <dgm:cxn modelId="{08AF4365-4574-4056-A920-357F03D01C5B}" type="presParOf" srcId="{0EF87625-5CCA-4CA9-8CA5-4AAF73A84BD9}" destId="{2E025529-651B-4BBA-83D9-55FA41C0BF7C}" srcOrd="1" destOrd="0" presId="urn:microsoft.com/office/officeart/2005/8/layout/list1"/>
    <dgm:cxn modelId="{372A0854-0ADD-42CE-ABAB-F11D69783493}" type="presParOf" srcId="{D706F632-3637-4DF5-B1D0-4058EE9AC986}" destId="{48A5E841-8171-4D3D-9171-A710E181517E}" srcOrd="5" destOrd="0" presId="urn:microsoft.com/office/officeart/2005/8/layout/list1"/>
    <dgm:cxn modelId="{BBC8379B-7D58-49D0-88B5-CC89696EEAAA}" type="presParOf" srcId="{D706F632-3637-4DF5-B1D0-4058EE9AC986}" destId="{F345AE1F-33EA-4EC4-BF6A-4ACD4D225C2A}" srcOrd="6" destOrd="0" presId="urn:microsoft.com/office/officeart/2005/8/layout/list1"/>
    <dgm:cxn modelId="{0AF73B0B-B60F-4AE9-8FFF-2F64CA6F4851}" type="presParOf" srcId="{D706F632-3637-4DF5-B1D0-4058EE9AC986}" destId="{D7339CDC-064A-4C27-A7C8-B1A1CAECCB44}" srcOrd="7" destOrd="0" presId="urn:microsoft.com/office/officeart/2005/8/layout/list1"/>
    <dgm:cxn modelId="{D82738B1-8FD8-4F3E-B959-0868CF19E028}" type="presParOf" srcId="{D706F632-3637-4DF5-B1D0-4058EE9AC986}" destId="{00472C5A-E2FE-42BF-A358-D69FE1CF027C}" srcOrd="8" destOrd="0" presId="urn:microsoft.com/office/officeart/2005/8/layout/list1"/>
    <dgm:cxn modelId="{CE32D94D-6D45-42FD-ACD3-502888617043}" type="presParOf" srcId="{00472C5A-E2FE-42BF-A358-D69FE1CF027C}" destId="{9FEBCA5F-526E-4DC0-9F4D-920DAC486A83}" srcOrd="0" destOrd="0" presId="urn:microsoft.com/office/officeart/2005/8/layout/list1"/>
    <dgm:cxn modelId="{1B960EDD-1A6F-48F8-908F-F940C8426971}" type="presParOf" srcId="{00472C5A-E2FE-42BF-A358-D69FE1CF027C}" destId="{C564B94F-668C-4AEF-8A2F-9756AD969A59}" srcOrd="1" destOrd="0" presId="urn:microsoft.com/office/officeart/2005/8/layout/list1"/>
    <dgm:cxn modelId="{F3434FC2-B4AB-4E40-80E5-F1266DCD0174}" type="presParOf" srcId="{D706F632-3637-4DF5-B1D0-4058EE9AC986}" destId="{86927B7C-2CD9-4D4E-9A49-CC7F6A282D6B}" srcOrd="9" destOrd="0" presId="urn:microsoft.com/office/officeart/2005/8/layout/list1"/>
    <dgm:cxn modelId="{F127A4BE-BAF8-46BC-8368-52781CCDA377}" type="presParOf" srcId="{D706F632-3637-4DF5-B1D0-4058EE9AC986}" destId="{6EE5AA50-6300-429B-B679-94C7B6D19524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1F0987-F005-424B-8EC4-A114A3795E27}" type="datetimeFigureOut">
              <a:rPr kumimoji="1" lang="ja-JP" altLang="en-US" smtClean="0"/>
              <a:pPr/>
              <a:t>2008/11/24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4BAEC67-7DFA-4E40-9E2B-1D658DE4FB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4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4.xml"/><Relationship Id="rId4" Type="http://schemas.openxmlformats.org/officeDocument/2006/relationships/diagramQuickStyle" Target="../diagrams/quickStyl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6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6.xml"/><Relationship Id="rId4" Type="http://schemas.openxmlformats.org/officeDocument/2006/relationships/diagramQuickStyle" Target="../diagrams/quickStyl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7.xml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7.xml"/><Relationship Id="rId4" Type="http://schemas.openxmlformats.org/officeDocument/2006/relationships/diagramQuickStyle" Target="../diagrams/quickStyl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8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8.xml"/><Relationship Id="rId4" Type="http://schemas.openxmlformats.org/officeDocument/2006/relationships/diagramQuickStyle" Target="../diagrams/quickStyl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9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69.xml"/><Relationship Id="rId4" Type="http://schemas.openxmlformats.org/officeDocument/2006/relationships/diagramQuickStyle" Target="../diagrams/quickStyl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0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0.xml"/><Relationship Id="rId4" Type="http://schemas.openxmlformats.org/officeDocument/2006/relationships/diagramQuickStyle" Target="../diagrams/quickStyl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1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1.xml"/><Relationship Id="rId4" Type="http://schemas.openxmlformats.org/officeDocument/2006/relationships/diagramQuickStyle" Target="../diagrams/quickStyl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2.xml"/><Relationship Id="rId2" Type="http://schemas.openxmlformats.org/officeDocument/2006/relationships/diagramData" Target="../diagrams/data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2.xml"/><Relationship Id="rId4" Type="http://schemas.openxmlformats.org/officeDocument/2006/relationships/diagramQuickStyle" Target="../diagrams/quickStyl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3.xml"/><Relationship Id="rId2" Type="http://schemas.openxmlformats.org/officeDocument/2006/relationships/diagramData" Target="../diagrams/data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3.xml"/><Relationship Id="rId4" Type="http://schemas.openxmlformats.org/officeDocument/2006/relationships/diagramQuickStyle" Target="../diagrams/quickStyl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4.xml"/><Relationship Id="rId2" Type="http://schemas.openxmlformats.org/officeDocument/2006/relationships/diagramData" Target="../diagrams/data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4.xml"/><Relationship Id="rId4" Type="http://schemas.openxmlformats.org/officeDocument/2006/relationships/diagramQuickStyle" Target="../diagrams/quickStyl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5.xml"/><Relationship Id="rId2" Type="http://schemas.openxmlformats.org/officeDocument/2006/relationships/diagramData" Target="../diagrams/data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5.xml"/><Relationship Id="rId4" Type="http://schemas.openxmlformats.org/officeDocument/2006/relationships/diagramQuickStyle" Target="../diagrams/quickStyl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6.xml"/><Relationship Id="rId2" Type="http://schemas.openxmlformats.org/officeDocument/2006/relationships/diagramData" Target="../diagrams/data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6.xml"/><Relationship Id="rId4" Type="http://schemas.openxmlformats.org/officeDocument/2006/relationships/diagramQuickStyle" Target="../diagrams/quickStyl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7.xml"/><Relationship Id="rId2" Type="http://schemas.openxmlformats.org/officeDocument/2006/relationships/diagramData" Target="../diagrams/data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7.xml"/><Relationship Id="rId4" Type="http://schemas.openxmlformats.org/officeDocument/2006/relationships/diagramQuickStyle" Target="../diagrams/quickStyl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8.xml"/><Relationship Id="rId2" Type="http://schemas.openxmlformats.org/officeDocument/2006/relationships/diagramData" Target="../diagrams/data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8.xml"/><Relationship Id="rId4" Type="http://schemas.openxmlformats.org/officeDocument/2006/relationships/diagramQuickStyle" Target="../diagrams/quickStyl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9.xml"/><Relationship Id="rId2" Type="http://schemas.openxmlformats.org/officeDocument/2006/relationships/diagramData" Target="../diagrams/data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79.xml"/><Relationship Id="rId4" Type="http://schemas.openxmlformats.org/officeDocument/2006/relationships/diagramQuickStyle" Target="../diagrams/quickStyl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0.xml"/><Relationship Id="rId2" Type="http://schemas.openxmlformats.org/officeDocument/2006/relationships/diagramData" Target="../diagrams/data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80.xml"/><Relationship Id="rId4" Type="http://schemas.openxmlformats.org/officeDocument/2006/relationships/diagramQuickStyle" Target="../diagrams/quickStyle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307181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285749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28612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278605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50043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42900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64318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278605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50043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00037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92906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92893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292893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28612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57174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4357687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85762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35756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400050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21468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378619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35756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07181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85749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42900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78619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21468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28612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278605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50043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00037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92906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92893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278605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292893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28612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57174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4357687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85762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35756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400050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335756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371475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378619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357562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57187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307181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85749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42900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786190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214686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286124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ｂｇｆｔｒｂｗｔｌｇ＠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ｇ</a:t>
            </a:r>
            <a:r>
              <a:rPr kumimoji="1" lang="ja-JP" altLang="en-US" dirty="0" smtClean="0"/>
              <a:t>れｇｋ</a:t>
            </a:r>
            <a:r>
              <a:rPr kumimoji="1" lang="ja-JP" altLang="en-US" dirty="0" err="1" smtClean="0"/>
              <a:t>ろ</a:t>
            </a:r>
            <a:r>
              <a:rPr kumimoji="1" lang="ja-JP" altLang="en-US" dirty="0" smtClean="0"/>
              <a:t>ｐｑｇ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6715140" y="928670"/>
            <a:ext cx="1214446" cy="41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Program Files\Microsoft Office\MEDIA\CAGCAT10\j0090070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143248"/>
            <a:ext cx="2014537" cy="25003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ジャパネスク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ジャパネスク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1600</Words>
  <Application>Microsoft Office PowerPoint</Application>
  <PresentationFormat>画面に合わせる (4:3)</PresentationFormat>
  <Paragraphs>480</Paragraphs>
  <Slides>80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1" baseType="lpstr">
      <vt:lpstr>ジャパネスク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  <vt:lpstr>ｇれｇｋろｐｑｇ</vt:lpstr>
    </vt:vector>
  </TitlesOfParts>
  <Company>Denso Create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ｇれｇｋろｐｑｇ</dc:title>
  <dc:creator>yasui</dc:creator>
  <cp:lastModifiedBy>yasui</cp:lastModifiedBy>
  <cp:revision>5</cp:revision>
  <dcterms:created xsi:type="dcterms:W3CDTF">2008-11-06T07:19:59Z</dcterms:created>
  <dcterms:modified xsi:type="dcterms:W3CDTF">2008-11-24T03:39:46Z</dcterms:modified>
</cp:coreProperties>
</file>