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6" d="100"/>
          <a:sy n="96" d="100"/>
        </p:scale>
        <p:origin x="-168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36D-9E17-4E44-9E0B-95E3D6549822}" type="datetimeFigureOut">
              <a:rPr lang="bg-BG" smtClean="0"/>
              <a:t>19.10.2016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E41C-BDA6-4E4B-AE42-70DD9E62D422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33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36D-9E17-4E44-9E0B-95E3D6549822}" type="datetimeFigureOut">
              <a:rPr lang="bg-BG" smtClean="0"/>
              <a:t>19.10.2016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E41C-BDA6-4E4B-AE42-70DD9E62D42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0269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36D-9E17-4E44-9E0B-95E3D6549822}" type="datetimeFigureOut">
              <a:rPr lang="bg-BG" smtClean="0"/>
              <a:t>19.10.2016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E41C-BDA6-4E4B-AE42-70DD9E62D42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256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36D-9E17-4E44-9E0B-95E3D6549822}" type="datetimeFigureOut">
              <a:rPr lang="bg-BG" smtClean="0"/>
              <a:t>19.10.2016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E41C-BDA6-4E4B-AE42-70DD9E62D42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431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36D-9E17-4E44-9E0B-95E3D6549822}" type="datetimeFigureOut">
              <a:rPr lang="bg-BG" smtClean="0"/>
              <a:t>19.10.2016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E41C-BDA6-4E4B-AE42-70DD9E62D422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14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36D-9E17-4E44-9E0B-95E3D6549822}" type="datetimeFigureOut">
              <a:rPr lang="bg-BG" smtClean="0"/>
              <a:t>19.10.2016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E41C-BDA6-4E4B-AE42-70DD9E62D42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679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36D-9E17-4E44-9E0B-95E3D6549822}" type="datetimeFigureOut">
              <a:rPr lang="bg-BG" smtClean="0"/>
              <a:t>19.10.2016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E41C-BDA6-4E4B-AE42-70DD9E62D42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891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36D-9E17-4E44-9E0B-95E3D6549822}" type="datetimeFigureOut">
              <a:rPr lang="bg-BG" smtClean="0"/>
              <a:t>19.10.2016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E41C-BDA6-4E4B-AE42-70DD9E62D42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75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36D-9E17-4E44-9E0B-95E3D6549822}" type="datetimeFigureOut">
              <a:rPr lang="bg-BG" smtClean="0"/>
              <a:t>19.10.2016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E41C-BDA6-4E4B-AE42-70DD9E62D42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219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62C36D-9E17-4E44-9E0B-95E3D6549822}" type="datetimeFigureOut">
              <a:rPr lang="bg-BG" smtClean="0"/>
              <a:t>19.10.2016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26E41C-BDA6-4E4B-AE42-70DD9E62D42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937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36D-9E17-4E44-9E0B-95E3D6549822}" type="datetimeFigureOut">
              <a:rPr lang="bg-BG" smtClean="0"/>
              <a:t>19.10.2016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E41C-BDA6-4E4B-AE42-70DD9E62D42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552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62C36D-9E17-4E44-9E0B-95E3D6549822}" type="datetimeFigureOut">
              <a:rPr lang="bg-BG" smtClean="0"/>
              <a:t>19.10.2016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926E41C-BDA6-4E4B-AE42-70DD9E62D422}" type="slidenum">
              <a:rPr lang="bg-BG" smtClean="0"/>
              <a:t>‹#›</a:t>
            </a:fld>
            <a:endParaRPr lang="bg-B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41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2592" y="2090056"/>
            <a:ext cx="9875522" cy="2235055"/>
          </a:xfrm>
        </p:spPr>
        <p:txBody>
          <a:bodyPr>
            <a:normAutofit/>
          </a:bodyPr>
          <a:lstStyle/>
          <a:p>
            <a:r>
              <a:rPr lang="en-US" sz="9600" b="1" dirty="0" smtClean="0"/>
              <a:t>Sound Cloud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77" y="4481747"/>
            <a:ext cx="7929155" cy="11430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Final Project </a:t>
            </a: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459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Задание :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37036" y="1852654"/>
            <a:ext cx="10090206" cy="4349363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ru-RU" dirty="0"/>
              <a:t>Логин и регистрация на потребител. </a:t>
            </a: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ru-RU" dirty="0"/>
              <a:t>Качване на песен. </a:t>
            </a: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ru-RU" dirty="0"/>
              <a:t>Създаване на плейлист с песни. </a:t>
            </a: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ru-RU" dirty="0"/>
              <a:t>Преглед на качени песни. </a:t>
            </a: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ru-RU" dirty="0"/>
              <a:t>Преглед на плейлист. </a:t>
            </a: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ru-RU" dirty="0"/>
              <a:t>Търсене на песен</a:t>
            </a:r>
            <a:r>
              <a:rPr lang="en-US" dirty="0"/>
              <a:t> </a:t>
            </a:r>
            <a:r>
              <a:rPr lang="ru-RU" dirty="0"/>
              <a:t>или на потребител по име. </a:t>
            </a: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ru-RU" dirty="0"/>
              <a:t>Подреждане по лайкове и дата на качване. </a:t>
            </a: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ru-RU" dirty="0"/>
              <a:t>Пускане на песен чрез плейър 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bg-BG" dirty="0"/>
              <a:t>Л</a:t>
            </a:r>
            <a:r>
              <a:rPr lang="ru-RU" dirty="0" smtClean="0"/>
              <a:t>айкване </a:t>
            </a:r>
            <a:r>
              <a:rPr lang="ru-RU" dirty="0"/>
              <a:t>на </a:t>
            </a:r>
            <a:r>
              <a:rPr lang="ru-RU" dirty="0" smtClean="0"/>
              <a:t>песента и възможност </a:t>
            </a:r>
            <a:r>
              <a:rPr lang="ru-RU" dirty="0"/>
              <a:t>за </a:t>
            </a:r>
            <a:r>
              <a:rPr lang="bg-BG" dirty="0"/>
              <a:t>отлайк</a:t>
            </a:r>
            <a:r>
              <a:rPr lang="ru-RU" dirty="0"/>
              <a:t>ване. </a:t>
            </a: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ru-RU" dirty="0"/>
              <a:t>Възможност за коментари под песента. </a:t>
            </a: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ru-RU" dirty="0"/>
              <a:t>Възможност за следване на потребител. </a:t>
            </a: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ru-RU" dirty="0"/>
              <a:t>Възможност за лайкване на коментар.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99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 smtClean="0"/>
              <a:t>Ползвани технологии</a:t>
            </a:r>
            <a:endParaRPr lang="bg-BG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7280" y="1909345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F</a:t>
            </a:r>
            <a:r>
              <a:rPr lang="en-US" sz="2800" dirty="0" smtClean="0"/>
              <a:t>ramework </a:t>
            </a:r>
            <a:r>
              <a:rPr lang="en-US" sz="2800" dirty="0" err="1" smtClean="0"/>
              <a:t>Laravel</a:t>
            </a:r>
            <a:r>
              <a:rPr lang="en-US" sz="2800" dirty="0" smtClean="0"/>
              <a:t> 5 / PHP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Bootstrap 3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err="1" smtClean="0"/>
              <a:t>Javascipt</a:t>
            </a:r>
            <a:r>
              <a:rPr lang="en-US" sz="2800" dirty="0" smtClean="0"/>
              <a:t> / wavesurfer.js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MySQL</a:t>
            </a:r>
          </a:p>
          <a:p>
            <a:pPr>
              <a:buFont typeface="Wingdings" pitchFamily="2" charset="2"/>
              <a:buChar char="§"/>
            </a:pPr>
            <a:endParaRPr lang="bg-BG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4806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Реализация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79" y="1845734"/>
            <a:ext cx="10273085" cy="4023360"/>
          </a:xfrm>
        </p:spPr>
        <p:txBody>
          <a:bodyPr/>
          <a:lstStyle/>
          <a:p>
            <a:r>
              <a:rPr lang="bg-BG" sz="2400" dirty="0" smtClean="0"/>
              <a:t>Реализиран е следният уеб сайт с работно заглавие „</a:t>
            </a:r>
            <a:r>
              <a:rPr lang="en-US" sz="2400" dirty="0" smtClean="0"/>
              <a:t>My Cloud</a:t>
            </a:r>
            <a:r>
              <a:rPr lang="bg-BG" sz="2400" dirty="0" smtClean="0"/>
              <a:t>“</a:t>
            </a:r>
            <a:r>
              <a:rPr lang="en-US" sz="2400" dirty="0" smtClean="0"/>
              <a:t>, </a:t>
            </a:r>
            <a:r>
              <a:rPr lang="bg-BG" sz="2400" dirty="0" smtClean="0"/>
              <a:t>който дава възможност </a:t>
            </a:r>
            <a:r>
              <a:rPr lang="bg-BG" sz="2400" dirty="0" smtClean="0"/>
              <a:t>за регистрация </a:t>
            </a:r>
            <a:r>
              <a:rPr lang="bg-BG" sz="2400" dirty="0" smtClean="0"/>
              <a:t>на потребители, качване на аудио файлове </a:t>
            </a:r>
            <a:r>
              <a:rPr lang="bg-BG" sz="2400" dirty="0" smtClean="0"/>
              <a:t>/.</a:t>
            </a:r>
            <a:r>
              <a:rPr lang="en-US" sz="2400" dirty="0" smtClean="0"/>
              <a:t>mp3</a:t>
            </a:r>
            <a:r>
              <a:rPr lang="bg-BG" sz="2400" dirty="0" smtClean="0"/>
              <a:t>/</a:t>
            </a:r>
            <a:r>
              <a:rPr lang="en-US" sz="2400" dirty="0" smtClean="0"/>
              <a:t> </a:t>
            </a:r>
            <a:r>
              <a:rPr lang="bg-BG" sz="2400" dirty="0" smtClean="0"/>
              <a:t>в </a:t>
            </a:r>
            <a:r>
              <a:rPr lang="bg-BG" sz="2400" dirty="0" smtClean="0"/>
              <a:t>специална </a:t>
            </a:r>
            <a:r>
              <a:rPr lang="bg-BG" sz="2400" dirty="0" smtClean="0"/>
              <a:t>секция с възможност за публикуване от тази секция на обща стена и създавене на плайлисти с песни</a:t>
            </a:r>
            <a:r>
              <a:rPr lang="bg-BG" sz="2400" dirty="0" smtClean="0"/>
              <a:t>.</a:t>
            </a:r>
            <a:r>
              <a:rPr lang="en-US" sz="2400" dirty="0" smtClean="0"/>
              <a:t> </a:t>
            </a:r>
            <a:r>
              <a:rPr lang="bg-BG" sz="2400" dirty="0" smtClean="0"/>
              <a:t>След успешно влизане в профила потребителя има на разположение меню за сортиране на песни, меню за за търсене и меню за, в което може да намери информация за профила си, секцията с качените файлове и своята плейлиста.</a:t>
            </a:r>
          </a:p>
          <a:p>
            <a:r>
              <a:rPr lang="bg-BG" sz="2400" dirty="0" smtClean="0"/>
              <a:t>Разпределение на работата: </a:t>
            </a:r>
          </a:p>
          <a:p>
            <a:r>
              <a:rPr lang="bg-BG" sz="1800" dirty="0" smtClean="0"/>
              <a:t>Яна – визуализация на сторидж и обща страница, търсене на песен потребител, </a:t>
            </a:r>
            <a:r>
              <a:rPr lang="bg-BG" sz="1800" dirty="0" smtClean="0"/>
              <a:t>качване на песен;</a:t>
            </a:r>
          </a:p>
          <a:p>
            <a:r>
              <a:rPr lang="bg-BG" sz="1800" dirty="0" smtClean="0"/>
              <a:t>Цветан – дизайн, визуализация на коментари, страница с профил и плейлиста.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43662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1014</TotalTime>
  <Words>221</Words>
  <Application>Microsoft Office PowerPoint</Application>
  <PresentationFormat>Custom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Retrospect</vt:lpstr>
      <vt:lpstr>Sound Cloud</vt:lpstr>
      <vt:lpstr>Задание :</vt:lpstr>
      <vt:lpstr>Ползвани технологии</vt:lpstr>
      <vt:lpstr>Реализация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Zend Expressive</dc:title>
  <dc:creator>Borisov</dc:creator>
  <cp:lastModifiedBy>aaaaa</cp:lastModifiedBy>
  <cp:revision>67</cp:revision>
  <dcterms:created xsi:type="dcterms:W3CDTF">2016-10-04T17:58:13Z</dcterms:created>
  <dcterms:modified xsi:type="dcterms:W3CDTF">2016-10-19T10:58:22Z</dcterms:modified>
</cp:coreProperties>
</file>