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256" r:id="rId2"/>
    <p:sldId id="262" r:id="rId3"/>
    <p:sldId id="259" r:id="rId4"/>
    <p:sldId id="266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163" autoAdjust="0"/>
  </p:normalViewPr>
  <p:slideViewPr>
    <p:cSldViewPr snapToGrid="0" snapToObjects="1">
      <p:cViewPr varScale="1">
        <p:scale>
          <a:sx n="50" d="100"/>
          <a:sy n="50" d="100"/>
        </p:scale>
        <p:origin x="-3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7100-36B5-6944-AD6D-85EFAD577C60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366C-54C1-A24D-A2FD-3F67056A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Overuse and abuse, forgetting, and alteration of schedules and doses.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New York Times has</a:t>
            </a:r>
            <a:r>
              <a:rPr lang="en-US" baseline="0" dirty="0" smtClean="0"/>
              <a:t> called it</a:t>
            </a:r>
            <a:r>
              <a:rPr lang="en-US" dirty="0" smtClean="0"/>
              <a:t> the world’s "other drug problem".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World Health Organization reports that only around 50% of people typically follow their doctors' orders when it comes to taking prescription drugs, a billion-dollar compliance problem</a:t>
            </a:r>
          </a:p>
          <a:p>
            <a:endParaRPr lang="en-US" dirty="0" smtClean="0"/>
          </a:p>
          <a:p>
            <a:r>
              <a:rPr lang="en-US" dirty="0" smtClean="0"/>
              <a:t>Drugs that treat asymptomatic conditions are the most likely not to be taken</a:t>
            </a:r>
          </a:p>
          <a:p>
            <a:endParaRPr lang="en-US" dirty="0" smtClean="0"/>
          </a:p>
          <a:p>
            <a:r>
              <a:rPr lang="en-US" dirty="0" smtClean="0"/>
              <a:t>people can simply become overwhelmed by the number of different medications they're on</a:t>
            </a:r>
          </a:p>
          <a:p>
            <a:endParaRPr lang="en-US" dirty="0" smtClean="0"/>
          </a:p>
          <a:p>
            <a:r>
              <a:rPr lang="en-US" dirty="0" smtClean="0"/>
              <a:t>In particular, low rates of adherence to therapies for asthma, diabetes, and hypertension are thought to contribute substantially to the human and economic burden of those conditions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Particularly an issue with elderly people</a:t>
            </a:r>
            <a:r>
              <a:rPr lang="en-US" baseline="0" dirty="0" smtClean="0"/>
              <a:t>. </a:t>
            </a:r>
            <a:r>
              <a:rPr lang="en-US" dirty="0" smtClean="0"/>
              <a:t>Hypertension, schizophrenia,</a:t>
            </a:r>
            <a:r>
              <a:rPr lang="en-US" baseline="0" dirty="0" smtClean="0"/>
              <a:t> epilepsy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Diabetes non-compliance (98% in US) is the principal cause of complications related to diabetes including nerve damage and kidney failure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Hypertension non-compliance (93% in US, 70% in UK) is the main cause of uncontrolled hypertension-associated heart attack and stroke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Asthma non-compliance (28-70% worldwide) increase the risk of severe asthma attacks requiring hospitalization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366C-54C1-A24D-A2FD-3F67056A1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 2007 and 2008, 6.5 million appointments were missed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NHS said each missed booking cost about £126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has shown</a:t>
            </a:r>
            <a:r>
              <a:rPr lang="en-US" baseline="0" dirty="0" smtClean="0"/>
              <a:t> that </a:t>
            </a:r>
            <a:r>
              <a:rPr lang="en-US" dirty="0" smtClean="0"/>
              <a:t>Patients who fail to keep hospital appointments cost the NHS more than £600 million a year, enough to run two medium-size hospitals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behavioral methods have worked,</a:t>
            </a:r>
            <a:r>
              <a:rPr lang="en-US" baseline="0" dirty="0" smtClean="0"/>
              <a:t> getting people to write it down themselves,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366C-54C1-A24D-A2FD-3F67056A1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Encouraging patients to take their medication at the right time with a daily or weekly reminder ensuring they get repeat prescriptions and avoid missing appointments.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366C-54C1-A24D-A2FD-3F67056A11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Medication Scheme reminder service</a:t>
            </a:r>
            <a:r>
              <a:rPr lang="en-US" baseline="0" dirty="0" smtClean="0"/>
              <a:t> could be used to support supplementary physical processes (patients with severe memory less)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Wizards to set up the message templates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Process to help healthcare professionals to identify patients that</a:t>
            </a:r>
            <a:r>
              <a:rPr lang="en-US" baseline="0" dirty="0" smtClean="0"/>
              <a:t> would benefit from this service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Integration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Drools</a:t>
            </a:r>
            <a:r>
              <a:rPr lang="en-US" baseline="0" dirty="0" smtClean="0"/>
              <a:t> (Rule engine) -  mitigate risk of incorrect/interfering drug combinations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Mobile app, that could provide a platform for: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careers to monitor if patients are taking their meds 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capture any symptom's the user might be having as data to assess the effectiveness of medication.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Improve health literacy, Advice on minimizing or coping with side effects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Community support through social media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366C-54C1-A24D-A2FD-3F67056A11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643" y="1218308"/>
            <a:ext cx="5985159" cy="1606102"/>
          </a:xfrm>
        </p:spPr>
        <p:txBody>
          <a:bodyPr/>
          <a:lstStyle/>
          <a:p>
            <a:pPr algn="l"/>
            <a:r>
              <a:rPr lang="en-US" dirty="0" err="1" smtClean="0"/>
              <a:t>Remindr</a:t>
            </a:r>
            <a:endParaRPr lang="en-US" dirty="0"/>
          </a:p>
        </p:txBody>
      </p:sp>
      <p:pic>
        <p:nvPicPr>
          <p:cNvPr id="6" name="Picture 5" descr="logo-nhshackday-lon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2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4" y="5073167"/>
            <a:ext cx="63373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22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265" y="959716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kylethompson86 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kouphax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lukaszbudnik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lukemcneice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ruairiq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willhamill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539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Medication Compliance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195" y="959716"/>
            <a:ext cx="5350806" cy="5077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Noncompliance is one of the biggest issues in healthcare today</a:t>
            </a:r>
          </a:p>
        </p:txBody>
      </p:sp>
    </p:spTree>
    <p:extLst>
      <p:ext uri="{BB962C8B-B14F-4D97-AF65-F5344CB8AC3E}">
        <p14:creationId xmlns:p14="http://schemas.microsoft.com/office/powerpoint/2010/main" val="56939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 Appointments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047" y="959716"/>
            <a:ext cx="5350806" cy="5077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Non-attendance is a major issue for the NHS, increasing waits and costs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“Patients </a:t>
            </a:r>
            <a:r>
              <a:rPr lang="en-US" dirty="0"/>
              <a:t>who fail to attend NHS appointments cost the NHS about </a:t>
            </a:r>
            <a:r>
              <a:rPr lang="en-US" b="1" dirty="0">
                <a:solidFill>
                  <a:srgbClr val="FF6700"/>
                </a:solidFill>
              </a:rPr>
              <a:t>£700m a year</a:t>
            </a:r>
            <a:r>
              <a:rPr lang="en-US" dirty="0"/>
              <a:t>, with up to six million appointment slots wasted annually</a:t>
            </a:r>
            <a:r>
              <a:rPr lang="en-US" dirty="0" smtClean="0"/>
              <a:t>.” BBC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66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028" y="959716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service for sending scheduled reminder messages about </a:t>
            </a:r>
            <a:r>
              <a:rPr lang="en-US" b="1" dirty="0">
                <a:solidFill>
                  <a:schemeClr val="accent3"/>
                </a:solidFill>
              </a:rPr>
              <a:t>medication schemes</a:t>
            </a:r>
            <a:r>
              <a:rPr lang="en-US" dirty="0"/>
              <a:t>, </a:t>
            </a:r>
            <a:r>
              <a:rPr lang="en-US" b="1" dirty="0">
                <a:solidFill>
                  <a:srgbClr val="FF6700"/>
                </a:solidFill>
              </a:rPr>
              <a:t>repeat prescriptions </a:t>
            </a:r>
            <a:r>
              <a:rPr lang="en-US" dirty="0"/>
              <a:t>and </a:t>
            </a:r>
            <a:r>
              <a:rPr lang="en-US" b="1" dirty="0">
                <a:solidFill>
                  <a:srgbClr val="FF6700"/>
                </a:solidFill>
              </a:rPr>
              <a:t>appointments</a:t>
            </a:r>
            <a:r>
              <a:rPr lang="en-US" dirty="0"/>
              <a:t> to patients via SMS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2842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828" y="959716"/>
            <a:ext cx="4658735" cy="5077623"/>
          </a:xfrm>
        </p:spPr>
        <p:txBody>
          <a:bodyPr/>
          <a:lstStyle/>
          <a:p>
            <a:r>
              <a:rPr lang="en-US" dirty="0" smtClean="0"/>
              <a:t>Template Wizard</a:t>
            </a:r>
          </a:p>
          <a:p>
            <a:r>
              <a:rPr lang="en-US" dirty="0" smtClean="0"/>
              <a:t>System Integration</a:t>
            </a:r>
          </a:p>
          <a:p>
            <a:r>
              <a:rPr lang="en-US" dirty="0" smtClean="0"/>
              <a:t>Drools</a:t>
            </a:r>
          </a:p>
          <a:p>
            <a:r>
              <a:rPr lang="en-US" dirty="0" smtClean="0"/>
              <a:t>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1869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290</TotalTime>
  <Words>514</Words>
  <Application>Microsoft Macintosh PowerPoint</Application>
  <PresentationFormat>On-screen Show (4:3)</PresentationFormat>
  <Paragraphs>68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Kilter</vt:lpstr>
      <vt:lpstr>Remindr</vt:lpstr>
      <vt:lpstr>Who?</vt:lpstr>
      <vt:lpstr> Medication Compliance</vt:lpstr>
      <vt:lpstr>Missed  Appointments</vt:lpstr>
      <vt:lpstr>Our Offering</vt:lpstr>
      <vt:lpstr>Future Ideas</vt:lpstr>
    </vt:vector>
  </TitlesOfParts>
  <Company>Kainos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McNeice</dc:creator>
  <cp:lastModifiedBy>Luke McNeice</cp:lastModifiedBy>
  <cp:revision>29</cp:revision>
  <dcterms:created xsi:type="dcterms:W3CDTF">2012-05-27T08:50:50Z</dcterms:created>
  <dcterms:modified xsi:type="dcterms:W3CDTF">2012-05-27T13:41:24Z</dcterms:modified>
</cp:coreProperties>
</file>