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9" r:id="rId4"/>
    <p:sldId id="261" r:id="rId5"/>
    <p:sldId id="263" r:id="rId6"/>
    <p:sldId id="257" r:id="rId7"/>
    <p:sldId id="258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04" y="-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6D5C-FFC8-6947-AF52-971D5C15A401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7C06-E324-374B-A144-94DC9B661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8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6D5C-FFC8-6947-AF52-971D5C15A401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7C06-E324-374B-A144-94DC9B661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6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6D5C-FFC8-6947-AF52-971D5C15A401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7C06-E324-374B-A144-94DC9B661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4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6D5C-FFC8-6947-AF52-971D5C15A401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7C06-E324-374B-A144-94DC9B661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6D5C-FFC8-6947-AF52-971D5C15A401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7C06-E324-374B-A144-94DC9B661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8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6D5C-FFC8-6947-AF52-971D5C15A401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7C06-E324-374B-A144-94DC9B661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6D5C-FFC8-6947-AF52-971D5C15A401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7C06-E324-374B-A144-94DC9B661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2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6D5C-FFC8-6947-AF52-971D5C15A401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7C06-E324-374B-A144-94DC9B661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6D5C-FFC8-6947-AF52-971D5C15A401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7C06-E324-374B-A144-94DC9B661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6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6D5C-FFC8-6947-AF52-971D5C15A401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7C06-E324-374B-A144-94DC9B661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7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6D5C-FFC8-6947-AF52-971D5C15A401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A7C06-E324-374B-A144-94DC9B661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2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16D5C-FFC8-6947-AF52-971D5C15A401}" type="datetimeFigureOut">
              <a:rPr lang="en-US" smtClean="0"/>
              <a:t>27/05/2012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A7C06-E324-374B-A144-94DC9B661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0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0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3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5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1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build an environment where world class NHS digital services flourish?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7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usable must exist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Usable?</a:t>
            </a:r>
          </a:p>
          <a:p>
            <a:r>
              <a:rPr lang="en-US" dirty="0" smtClean="0"/>
              <a:t>Actually work?</a:t>
            </a:r>
          </a:p>
          <a:p>
            <a:r>
              <a:rPr lang="en-US" dirty="0" smtClean="0"/>
              <a:t>It was done over the weekend?</a:t>
            </a:r>
          </a:p>
          <a:p>
            <a:r>
              <a:rPr lang="en-US" dirty="0" smtClean="0"/>
              <a:t>Source link</a:t>
            </a:r>
          </a:p>
          <a:p>
            <a:r>
              <a:rPr lang="en-US" dirty="0" smtClean="0"/>
              <a:t>Future?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7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buzzwords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NHS can't afford to lag behind</a:t>
            </a:r>
          </a:p>
          <a:p>
            <a:r>
              <a:rPr lang="en-US" dirty="0" smtClean="0"/>
              <a:t>digital and so is health</a:t>
            </a:r>
          </a:p>
          <a:p>
            <a:r>
              <a:rPr lang="en-US" dirty="0" smtClean="0"/>
              <a:t>open governance and open source</a:t>
            </a:r>
          </a:p>
          <a:p>
            <a:r>
              <a:rPr lang="en-US" dirty="0" smtClean="0"/>
              <a:t>lower costs, higher quality</a:t>
            </a:r>
          </a:p>
          <a:p>
            <a:r>
              <a:rPr lang="en-US" dirty="0" smtClean="0"/>
              <a:t>NHS Information Strategy</a:t>
            </a:r>
          </a:p>
        </p:txBody>
      </p:sp>
    </p:spTree>
    <p:extLst>
      <p:ext uri="{BB962C8B-B14F-4D97-AF65-F5344CB8AC3E}">
        <p14:creationId xmlns:p14="http://schemas.microsoft.com/office/powerpoint/2010/main" val="227823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67</Words>
  <Application>Microsoft Macintosh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TEAM SLIDE</vt:lpstr>
      <vt:lpstr>Who</vt:lpstr>
      <vt:lpstr>Problem</vt:lpstr>
      <vt:lpstr>Competitors</vt:lpstr>
      <vt:lpstr>Future work</vt:lpstr>
      <vt:lpstr>PowerPoint Presentation</vt:lpstr>
      <vt:lpstr>Something usable must exist</vt:lpstr>
      <vt:lpstr>buzzwords</vt:lpstr>
    </vt:vector>
  </TitlesOfParts>
  <Company>Kainos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McNeice</dc:creator>
  <cp:lastModifiedBy>Luke McNeice</cp:lastModifiedBy>
  <cp:revision>6</cp:revision>
  <dcterms:created xsi:type="dcterms:W3CDTF">2012-05-27T08:50:50Z</dcterms:created>
  <dcterms:modified xsi:type="dcterms:W3CDTF">2012-05-27T09:30:11Z</dcterms:modified>
</cp:coreProperties>
</file>