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4f82d9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54f82d9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55d9795a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55d9795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152" name="Google Shape;152;ga655d9795a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55d9795a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55d9795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</a:t>
            </a:r>
            <a:r>
              <a:rPr lang="en-GB"/>
              <a:t>errors</a:t>
            </a:r>
            <a:r>
              <a:rPr lang="en-GB"/>
              <a:t> allow us to catch incorrect data types in input.</a:t>
            </a:r>
            <a:endParaRPr/>
          </a:p>
        </p:txBody>
      </p:sp>
      <p:sp>
        <p:nvSpPr>
          <p:cNvPr id="159" name="Google Shape;159;ga655d9795a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7d8c07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7d8c07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67d8c074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aaa5271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aaa5271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0aaa5271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d2817cd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0d2817c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0d2817cd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55d9795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55d9795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code will handle exceptions for variables that have not been defined.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example, the code will print the ‘name’ variable, as it has been assigned before the print line has been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655d9795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55d9795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55d9795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code will handle exceptions for variables that have not been defined.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example, the code will catch the error (name has not been initialised before trying to use it in the print command) and will print the error message 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655d9795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55db8f9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55db8f9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This type of error is called a NameError - we can get our except code to look out for it specifically.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NameError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means that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tried to use a variable or function name, such as hello based on a previous definition. If it hasn't been defined at this point, you get the error. Usual Causes: A mistyped variable or function name.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can add another exception to catch any other type of error.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655db8f9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55d9795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55d9795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else will run if no errors are raised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655d9795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55d9795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55d9795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finally will always run, regardless of whether there has been an error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655d9795a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89900" y="1096801"/>
            <a:ext cx="105156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Be able to read, comprehend, trace, adapt and create Python code that:</a:t>
            </a:r>
            <a:endParaRPr sz="3350"/>
          </a:p>
          <a:p>
            <a:pPr indent="-441325" lvl="0" marL="914400" rtl="0" algn="l">
              <a:spcBef>
                <a:spcPts val="1000"/>
              </a:spcBef>
              <a:spcAft>
                <a:spcPts val="0"/>
              </a:spcAft>
              <a:buSzPts val="3350"/>
              <a:buChar char="•"/>
            </a:pPr>
            <a:r>
              <a:rPr lang="en-GB" sz="3300"/>
              <a:t>Catches general exceptions</a:t>
            </a:r>
            <a:endParaRPr sz="3300"/>
          </a:p>
          <a:p>
            <a:pPr indent="-441325" lvl="0" marL="914400" rtl="0" algn="l">
              <a:spcBef>
                <a:spcPts val="1000"/>
              </a:spcBef>
              <a:spcAft>
                <a:spcPts val="0"/>
              </a:spcAft>
              <a:buSzPts val="3350"/>
              <a:buChar char="•"/>
            </a:pPr>
            <a:r>
              <a:rPr lang="en-GB" sz="3300"/>
              <a:t>Catches</a:t>
            </a:r>
            <a:r>
              <a:rPr lang="en-GB" sz="3300"/>
              <a:t> value exceptions</a:t>
            </a:r>
            <a:endParaRPr sz="3300"/>
          </a:p>
          <a:p>
            <a:pPr indent="-438150" lvl="0" marL="914400" rtl="0" algn="l"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Outputs suitable error messages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Errors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Value Errors</a:t>
            </a:r>
            <a:r>
              <a:rPr lang="en-GB" sz="4100"/>
              <a:t> - How To Code</a:t>
            </a:r>
            <a:endParaRPr sz="41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515075" y="2417400"/>
            <a:ext cx="7600200" cy="40758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um1 = int(input(“Type a number between 1 and 10”))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xcept ValueError: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rint(“Hey, that wasn’t a number!”)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print(“You typed “ + num1)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174725" y="1115725"/>
            <a:ext cx="3910500" cy="1105200"/>
          </a:xfrm>
          <a:prstGeom prst="wedgeRoundRectCallout">
            <a:avLst>
              <a:gd fmla="val 19031" name="adj1"/>
              <a:gd fmla="val 12126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Cast the input to the desired data type.</a:t>
            </a:r>
            <a:endParaRPr sz="2400"/>
          </a:p>
        </p:txBody>
      </p:sp>
      <p:sp>
        <p:nvSpPr>
          <p:cNvPr id="164" name="Google Shape;164;p23"/>
          <p:cNvSpPr/>
          <p:nvPr/>
        </p:nvSpPr>
        <p:spPr>
          <a:xfrm>
            <a:off x="8983200" y="2795375"/>
            <a:ext cx="3208800" cy="1856100"/>
          </a:xfrm>
          <a:prstGeom prst="wedgeRoundRectCallout">
            <a:avLst>
              <a:gd fmla="val -142434" name="adj1"/>
              <a:gd fmla="val 379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Use ‘ValueError’ in your except.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Exception?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90900" y="1128950"/>
            <a:ext cx="11736600" cy="20376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An exception is something that happens during a program’s run that disrupts the flow of instructions.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They usually produce error messages - these are generated by an </a:t>
            </a: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exception handler.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It’s possible to code our own exception handlers to prevent the program crashing in certain circumstances.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50" y="3513500"/>
            <a:ext cx="9446725" cy="2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Exception Handling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41300" y="1325700"/>
            <a:ext cx="107094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this </a:t>
            </a: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ode in normal circumstances</a:t>
            </a:r>
            <a:endParaRPr i="1"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this code when there is an exception</a:t>
            </a:r>
            <a:endParaRPr i="1"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ame = “Dave”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print(“nothing went wrong”)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021400" y="1325700"/>
            <a:ext cx="10607700" cy="48252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print(“Nothing went wrong”)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inally: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print(“The try except has finished”)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