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2C48-0BB7-44C3-89BE-EA97BA47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AC4D0-2E19-40ED-85BB-5F376CC9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5644-7DB8-459E-B4A2-63B646A1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9134-780E-4639-9FB0-896899E2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7B72-ECD6-4233-A4B8-78BFB63F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71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A1E2-20FC-42A2-BB72-646F3145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98C09-C73B-46C9-91A3-1C987648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1D72-3D84-4FE7-B000-E775F2E4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B289-A916-46D4-B4AA-8D37C331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77B0-653C-44DC-A9DF-AFAB8B93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139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A1A45-63C8-4878-B758-91B7B9332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B8B33-D8F1-4746-8981-EB959D12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52D7C-A5D1-4F93-885A-5E47E86E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94A5D-E507-42DF-8692-8A79ED52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CB22-9CB1-418D-B8AA-B3AF3051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781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AD8E-D9DC-4E11-9D6B-AEA1DB8D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DE8F-5FDC-41BE-A36D-8796042B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9A094-1BE5-4C90-A881-9C1C1E3C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ED3F-5AFD-43D4-88D6-A5454771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0B25-AF8A-4C20-A48C-017A76CB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98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B511-42E1-4B25-975E-C31EB969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D71DD-61D2-4410-B136-9A86674A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0872-E992-4AC9-96F2-12AE6AEF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4A31-5AB2-4E16-BB9D-E1D01D8C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DB790-B2E3-42DC-9B8E-C0EFF15D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73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0340-7368-4D2C-B0A1-01D9F817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F9F2-ED3A-41FD-91EB-148C39123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0F0E2-CA2F-4AC8-BE56-A220175B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F2E49-5CDA-46C7-A37E-688BAA9F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911EA-9E3A-44EE-A3D7-7F2FCD54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75EA1-CEB0-4294-A268-89729768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094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CB1C-F380-4447-BEEF-814F0B44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25AB9-789E-4488-A473-56554C0B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76D20-0D31-408C-9E86-56661256F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14D87-1831-4B18-95E9-A42B656A1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522DD-138F-42A4-B478-24B86D41D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8A20C-C0F6-4EA4-A0C2-B515E6D7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323E6-6BA3-4E40-B371-39CC4E1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AE4EC-A5B6-4DA4-9569-DACC7326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389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620C-29B6-4C23-BA38-1FFA7F45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38A27-F5AB-4D0C-A0C6-23A5C99B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CF24D-F7C4-4924-8D89-A8146737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CB41-AB74-4284-B1FC-AA4E114B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731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13626-E11A-4197-9083-64B2AAB2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80541-996F-4914-8434-841CCAC3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05C68-3B5F-4C62-BF79-AC931500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225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0FEA-1CA0-48C6-A858-3BA530E2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5718-83B5-49F9-B51E-11E3DCD1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DA04A-69BC-4D8C-9454-707FFB493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5698F-55B6-4CF6-8D41-0E264B44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B3C4F-A3C3-431A-98E0-53649689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11F31-B655-40D5-8C53-6D9C6B19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693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FEC8-75A4-44E2-919C-142925B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891F6-38FB-4431-8544-42D8D3A26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77C5F-D6CA-4026-9294-B46FE852A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4E0-9BA4-4353-9DB9-B23AFF4B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580E0-032A-4611-89B4-9372502F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D7530-8263-4DD0-A4D0-AC8E844D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076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C3E7C-3DE6-45AB-B5D3-59B9FFCD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65695-8FEB-475E-BAC9-78623C4E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9362-3E66-4782-B64F-DDA2EBFF0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6921-7DC0-4585-8EED-D83E7B2838AF}" type="datetimeFigureOut">
              <a:rPr lang="en-ZA" smtClean="0"/>
              <a:t>2017-06-15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82A5-3794-4D3B-9ABF-33D389C33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9130-E2BB-4247-88BC-E34E8FBA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98E15-9F0C-4B49-B6D5-54E35518C5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421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4972D45-2B72-4247-9376-7C4228E2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17" y="505358"/>
            <a:ext cx="1638897" cy="16269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0A4615-3C86-49B2-A151-0FB3ABF9F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53" y="505358"/>
            <a:ext cx="1613758" cy="16269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7989EE-1BF7-4278-9096-DBDFAE433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45" y="2569883"/>
            <a:ext cx="2082057" cy="1964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3FFA8D-BDBE-4215-8F88-3D8B4FCFB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93" y="2778596"/>
            <a:ext cx="1546984" cy="15469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DDF10A-42FE-4158-9189-A24F38A36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194" y="2569883"/>
            <a:ext cx="2082057" cy="19644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7DB0DC-15C1-4A91-B79F-66582540E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184" y="2569883"/>
            <a:ext cx="2082057" cy="19644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F3087BE-6A48-42C8-B842-54DC7514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414" y="2569883"/>
            <a:ext cx="2082057" cy="1964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19E226-E651-4B4C-A3C2-F4F0E96F5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13" y="2849911"/>
            <a:ext cx="1721253" cy="1392151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375AD13D-A206-4688-918D-922487139095}"/>
              </a:ext>
            </a:extLst>
          </p:cNvPr>
          <p:cNvSpPr/>
          <p:nvPr/>
        </p:nvSpPr>
        <p:spPr>
          <a:xfrm>
            <a:off x="2573563" y="3088786"/>
            <a:ext cx="970916" cy="914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70336A5-6F69-4CC7-9BBC-EEA2AACE106A}"/>
              </a:ext>
            </a:extLst>
          </p:cNvPr>
          <p:cNvSpPr/>
          <p:nvPr/>
        </p:nvSpPr>
        <p:spPr>
          <a:xfrm>
            <a:off x="5616251" y="3088786"/>
            <a:ext cx="1041933" cy="914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F1C567-F827-44C7-A63E-C4D2FA4A8432}"/>
              </a:ext>
            </a:extLst>
          </p:cNvPr>
          <p:cNvSpPr/>
          <p:nvPr/>
        </p:nvSpPr>
        <p:spPr>
          <a:xfrm>
            <a:off x="8740241" y="3088786"/>
            <a:ext cx="985173" cy="914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6591F6-50BB-4ED6-91D5-E5596A4154AC}"/>
              </a:ext>
            </a:extLst>
          </p:cNvPr>
          <p:cNvCxnSpPr>
            <a:cxnSpLocks/>
            <a:endCxn id="23" idx="1"/>
          </p:cNvCxnSpPr>
          <p:nvPr/>
        </p:nvCxnSpPr>
        <p:spPr>
          <a:xfrm flipH="1">
            <a:off x="6225917" y="744718"/>
            <a:ext cx="2011336" cy="57410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50CA8E-6158-45B8-84A2-C40ECC9F962A}"/>
              </a:ext>
            </a:extLst>
          </p:cNvPr>
          <p:cNvCxnSpPr/>
          <p:nvPr/>
        </p:nvCxnSpPr>
        <p:spPr>
          <a:xfrm flipH="1">
            <a:off x="6306532" y="538868"/>
            <a:ext cx="193072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451B95-AC97-4D98-BE71-B96439B3DD6C}"/>
              </a:ext>
            </a:extLst>
          </p:cNvPr>
          <p:cNvCxnSpPr/>
          <p:nvPr/>
        </p:nvCxnSpPr>
        <p:spPr>
          <a:xfrm flipH="1">
            <a:off x="7045365" y="744718"/>
            <a:ext cx="1438759" cy="51782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9A8575-9F05-48E9-880F-B31E1A198961}"/>
              </a:ext>
            </a:extLst>
          </p:cNvPr>
          <p:cNvCxnSpPr>
            <a:cxnSpLocks/>
          </p:cNvCxnSpPr>
          <p:nvPr/>
        </p:nvCxnSpPr>
        <p:spPr>
          <a:xfrm flipH="1" flipV="1">
            <a:off x="3956788" y="538868"/>
            <a:ext cx="638852" cy="254991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E652CD-9CD7-4C7A-8381-5F22476B4430}"/>
              </a:ext>
            </a:extLst>
          </p:cNvPr>
          <p:cNvCxnSpPr/>
          <p:nvPr/>
        </p:nvCxnSpPr>
        <p:spPr>
          <a:xfrm flipV="1">
            <a:off x="5121475" y="538868"/>
            <a:ext cx="148109" cy="254991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A7EA85-AC5C-448E-AB8C-03A822CAB42A}"/>
              </a:ext>
            </a:extLst>
          </p:cNvPr>
          <p:cNvCxnSpPr/>
          <p:nvPr/>
        </p:nvCxnSpPr>
        <p:spPr>
          <a:xfrm flipH="1" flipV="1">
            <a:off x="3899570" y="1986221"/>
            <a:ext cx="731508" cy="155976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A2AE7A-0CDD-4823-A003-C270250FA307}"/>
              </a:ext>
            </a:extLst>
          </p:cNvPr>
          <p:cNvCxnSpPr/>
          <p:nvPr/>
        </p:nvCxnSpPr>
        <p:spPr>
          <a:xfrm flipV="1">
            <a:off x="5121119" y="1986221"/>
            <a:ext cx="155613" cy="162207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3433465-ACA4-4D32-9ECF-30CBF9E973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04" y="538868"/>
            <a:ext cx="1389436" cy="1447353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B2097B-5DBE-4102-9E26-5F0AA1B82F00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711351" y="2132290"/>
            <a:ext cx="860734" cy="64630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8DB09F-E703-4FB7-815C-F7941F4C4739}"/>
              </a:ext>
            </a:extLst>
          </p:cNvPr>
          <p:cNvCxnSpPr>
            <a:stCxn id="4" idx="0"/>
          </p:cNvCxnSpPr>
          <p:nvPr/>
        </p:nvCxnSpPr>
        <p:spPr>
          <a:xfrm flipV="1">
            <a:off x="1572085" y="2132290"/>
            <a:ext cx="830710" cy="64630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B2173D-5116-4B8E-B5E1-DCE3BB1B5AD5}"/>
              </a:ext>
            </a:extLst>
          </p:cNvPr>
          <p:cNvCxnSpPr>
            <a:stCxn id="4" idx="0"/>
          </p:cNvCxnSpPr>
          <p:nvPr/>
        </p:nvCxnSpPr>
        <p:spPr>
          <a:xfrm flipV="1">
            <a:off x="1572085" y="538868"/>
            <a:ext cx="802101" cy="223972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2074E6-E688-4978-9DA9-2F4ADEA910DB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740668" y="505358"/>
            <a:ext cx="831417" cy="227323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B61C6-54A3-4C55-9308-C78D6C3ED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1" y="505358"/>
            <a:ext cx="1691444" cy="162693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4DE3977-4576-4D57-8526-734CA40F4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620" y="2825581"/>
            <a:ext cx="1753645" cy="149999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8E201CC-E06D-4F6A-8DC4-9DAF0EBCF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0367430" y="1651957"/>
            <a:ext cx="937509" cy="95105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688B87C-DAB8-454F-B021-EC14D4D82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620" y="586722"/>
            <a:ext cx="1966141" cy="107201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B0C680-3911-43E3-BF83-7FC10F15B013}"/>
              </a:ext>
            </a:extLst>
          </p:cNvPr>
          <p:cNvSpPr txBox="1"/>
          <p:nvPr/>
        </p:nvSpPr>
        <p:spPr>
          <a:xfrm>
            <a:off x="10078416" y="827044"/>
            <a:ext cx="156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Emotion Classification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8B5257-8075-4B6C-9D85-E23EB3AC4C1A}"/>
              </a:ext>
            </a:extLst>
          </p:cNvPr>
          <p:cNvSpPr txBox="1"/>
          <p:nvPr/>
        </p:nvSpPr>
        <p:spPr>
          <a:xfrm>
            <a:off x="711351" y="4905004"/>
            <a:ext cx="208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Capture Frame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D54C71-B27D-46AB-A830-05C44E898422}"/>
              </a:ext>
            </a:extLst>
          </p:cNvPr>
          <p:cNvSpPr txBox="1"/>
          <p:nvPr/>
        </p:nvSpPr>
        <p:spPr>
          <a:xfrm>
            <a:off x="3214612" y="4905004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Viola-Jones Face Detection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82CF62-BC6C-4FF3-BECB-A9443374CD63}"/>
              </a:ext>
            </a:extLst>
          </p:cNvPr>
          <p:cNvSpPr txBox="1"/>
          <p:nvPr/>
        </p:nvSpPr>
        <p:spPr>
          <a:xfrm>
            <a:off x="6287679" y="4905004"/>
            <a:ext cx="328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Histogram of Oriented Gradients for feature extraction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95BD33-EF15-4EC8-B447-6AA9512C4F04}"/>
              </a:ext>
            </a:extLst>
          </p:cNvPr>
          <p:cNvSpPr txBox="1"/>
          <p:nvPr/>
        </p:nvSpPr>
        <p:spPr>
          <a:xfrm>
            <a:off x="10120649" y="4905004"/>
            <a:ext cx="149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Linear SVM for training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B72B985-06E3-4D42-82A8-77E6DBADD3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22" y="3233298"/>
            <a:ext cx="1931781" cy="6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77989EE-1BF7-4278-9096-DBDFAE43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5" y="2569883"/>
            <a:ext cx="2082057" cy="19644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BDDF10A-42FE-4158-9189-A24F38A3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94" y="2569883"/>
            <a:ext cx="2082057" cy="19644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7DB0DC-15C1-4A91-B79F-66582540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184" y="2569883"/>
            <a:ext cx="2082057" cy="19644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F3087BE-6A48-42C8-B842-54DC7514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414" y="2569883"/>
            <a:ext cx="2082057" cy="196441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375AD13D-A206-4688-918D-922487139095}"/>
              </a:ext>
            </a:extLst>
          </p:cNvPr>
          <p:cNvSpPr/>
          <p:nvPr/>
        </p:nvSpPr>
        <p:spPr>
          <a:xfrm>
            <a:off x="2573563" y="3088786"/>
            <a:ext cx="970916" cy="914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70336A5-6F69-4CC7-9BBC-EEA2AACE106A}"/>
              </a:ext>
            </a:extLst>
          </p:cNvPr>
          <p:cNvSpPr/>
          <p:nvPr/>
        </p:nvSpPr>
        <p:spPr>
          <a:xfrm>
            <a:off x="5616251" y="3088786"/>
            <a:ext cx="1041933" cy="914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F1C567-F827-44C7-A63E-C4D2FA4A8432}"/>
              </a:ext>
            </a:extLst>
          </p:cNvPr>
          <p:cNvSpPr/>
          <p:nvPr/>
        </p:nvSpPr>
        <p:spPr>
          <a:xfrm>
            <a:off x="8740241" y="3088786"/>
            <a:ext cx="985173" cy="9144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8E201CC-E06D-4F6A-8DC4-9DAF0EBC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367430" y="1651957"/>
            <a:ext cx="937509" cy="95105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688B87C-DAB8-454F-B021-EC14D4D8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620" y="586722"/>
            <a:ext cx="1966141" cy="107201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B0C680-3911-43E3-BF83-7FC10F15B013}"/>
              </a:ext>
            </a:extLst>
          </p:cNvPr>
          <p:cNvSpPr txBox="1"/>
          <p:nvPr/>
        </p:nvSpPr>
        <p:spPr>
          <a:xfrm>
            <a:off x="10053759" y="799561"/>
            <a:ext cx="156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Emotion Classification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8B5257-8075-4B6C-9D85-E23EB3AC4C1A}"/>
              </a:ext>
            </a:extLst>
          </p:cNvPr>
          <p:cNvSpPr txBox="1"/>
          <p:nvPr/>
        </p:nvSpPr>
        <p:spPr>
          <a:xfrm>
            <a:off x="716832" y="3263750"/>
            <a:ext cx="165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Capture Frame from camera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D54C71-B27D-46AB-A830-05C44E898422}"/>
              </a:ext>
            </a:extLst>
          </p:cNvPr>
          <p:cNvSpPr txBox="1"/>
          <p:nvPr/>
        </p:nvSpPr>
        <p:spPr>
          <a:xfrm>
            <a:off x="3730217" y="3361320"/>
            <a:ext cx="16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Face Detection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82CF62-BC6C-4FF3-BECB-A9443374CD63}"/>
              </a:ext>
            </a:extLst>
          </p:cNvPr>
          <p:cNvSpPr txBox="1"/>
          <p:nvPr/>
        </p:nvSpPr>
        <p:spPr>
          <a:xfrm>
            <a:off x="6939496" y="3263749"/>
            <a:ext cx="151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Feature Extraction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95BD33-EF15-4EC8-B447-6AA9512C4F04}"/>
              </a:ext>
            </a:extLst>
          </p:cNvPr>
          <p:cNvSpPr txBox="1"/>
          <p:nvPr/>
        </p:nvSpPr>
        <p:spPr>
          <a:xfrm>
            <a:off x="10120649" y="2945821"/>
            <a:ext cx="1497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Train Machine Learning Technique</a:t>
            </a:r>
          </a:p>
        </p:txBody>
      </p:sp>
    </p:spTree>
    <p:extLst>
      <p:ext uri="{BB962C8B-B14F-4D97-AF65-F5344CB8AC3E}">
        <p14:creationId xmlns:p14="http://schemas.microsoft.com/office/powerpoint/2010/main" val="13804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Retshidisitswe Lehata</dc:creator>
  <cp:lastModifiedBy>Retshidisitswe Lehata</cp:lastModifiedBy>
  <cp:revision>12</cp:revision>
  <dcterms:created xsi:type="dcterms:W3CDTF">2017-06-15T13:10:47Z</dcterms:created>
  <dcterms:modified xsi:type="dcterms:W3CDTF">2017-06-15T14:30:22Z</dcterms:modified>
</cp:coreProperties>
</file>