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E36E3-8EF1-443D-8A3E-1F891990B4DE}" v="358" dt="2025-05-07T21:28:09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A1A9-6AB2-F6D9-CF2C-BB083BD0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21819-CAF0-D15E-A483-2581D3E0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DECD-E2EE-FFE2-61F5-DCACBB48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6117-FACF-2A17-960B-DE64FB63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175B-0566-99D5-238D-1070BB1D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CC31-C7A7-9AAE-220E-EA0AD7D2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1FBB-1FA8-7EEC-1D7A-12F32DA6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899E-1F88-6F8B-E1AB-719AAE85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4EF5-62E2-6B13-67C7-5E7DFD3E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E018-6517-5E27-AE7E-37817884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7ED0B-79C0-EAB1-CE4E-6F302BFB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3E138-71FB-E51D-F4C8-8D0CC4E7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C5E9-DE31-7CD6-A823-11764832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B527-074D-5159-602F-4EEA1E21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64F6-245F-E8F8-7CA2-B2FD4A61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334-E669-C831-7FE4-B64C611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9CC1-C8D3-DFCA-4B5F-7888E5DC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E960-25B5-A1C4-ED82-83888E80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43B4-A8DE-C0F9-0D95-8EE75DC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B12A-F66A-2E8C-0F97-AC5FE7CB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966B-043F-133B-FF0B-0D45684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EE2A-4DBD-115E-6BC7-8E366D5B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0CDE-E05E-B667-48C4-9353008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E35F-B59D-E6A2-7DAF-5EA91470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D114-9BBC-2A58-1593-52CEA95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E18-8F15-5739-3BD1-CA98282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7D75-C555-46C5-1904-4FAEE5222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4AEB-FE6D-8153-A925-562D3DA2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F418-5147-DCC4-3477-4BC66AF5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AD7BA-6839-63F5-7A49-9F902316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A49-3F8C-1ED0-DFB7-E188D22F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E2E3-FFC2-3DDF-B5C7-B17F8652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1377-D324-7B17-33A7-578768E5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7AA0-5EED-B942-F607-26497057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E508-3C4E-E8C7-C019-162B36E1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C214-DB22-C8BC-9D51-511925873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93DC7-F1B4-B1B6-1C76-5DD5075C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1105-2CCC-7CAF-D074-623E4A8B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15C53-655C-DA52-13B2-58B02E75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E4EA-C1B3-C99D-43CF-B834D10A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A2E0-D899-234A-0A2E-CD1730B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539A-525F-1B99-FD59-41CA8253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111A3-0F94-4655-38DB-1D7BFCB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09489-AC2D-1970-9373-0049C720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7D04-D99F-7756-D891-09BD5DC7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1189-280A-8654-E219-0AB24E8E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90F-A83E-59EB-E891-0F6E98A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892-C36B-5E09-66DB-1D87653F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3ACD-CBBB-CBA6-866E-2E477787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FD86-DBD0-0FD3-F374-73C0577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9E34-B47D-6DE0-1F93-882F01D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7F3A4-8F25-6904-580B-A8242199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8B6-845D-3140-FAE0-9427A22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892B-0559-4C60-86C4-5211834E1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C382-F96A-2F7B-74F8-7818F0EB4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A9C4-2CC4-808F-BF3C-264E16A2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7FBF-C8BC-8F44-A26B-AD090A42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7233-2CE8-0424-21A9-107B1C6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9807F-0528-AB5C-A653-6D65C7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B688-96B0-7CB6-2940-4C04CE41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79CC-D755-D07C-741D-B89AE85CA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0261E-8245-49A3-A1F6-1AE0E42C44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E975-3005-71FE-5F4A-39AF5669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6E5D-03F2-BAE3-6232-685EA369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2C5-DECF-86FA-5502-CF77D8B2E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BoonDocks</a:t>
            </a:r>
            <a:r>
              <a:rPr lang="en-US" dirty="0"/>
              <a:t> LED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F66AE-C5B6-627D-AEF0-58C1E7C61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Operating description</a:t>
            </a:r>
          </a:p>
          <a:p>
            <a:r>
              <a:rPr lang="en-US" dirty="0"/>
              <a:t>Screen Layouts</a:t>
            </a:r>
          </a:p>
        </p:txBody>
      </p:sp>
    </p:spTree>
    <p:extLst>
      <p:ext uri="{BB962C8B-B14F-4D97-AF65-F5344CB8AC3E}">
        <p14:creationId xmlns:p14="http://schemas.microsoft.com/office/powerpoint/2010/main" val="6981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DC0303-7581-FE8C-C4DB-DAEECAED7E9E}"/>
              </a:ext>
            </a:extLst>
          </p:cNvPr>
          <p:cNvSpPr/>
          <p:nvPr/>
        </p:nvSpPr>
        <p:spPr>
          <a:xfrm>
            <a:off x="619175" y="1429976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626321-429D-C6AB-93E3-814803CAD9C5}"/>
              </a:ext>
            </a:extLst>
          </p:cNvPr>
          <p:cNvSpPr/>
          <p:nvPr/>
        </p:nvSpPr>
        <p:spPr>
          <a:xfrm>
            <a:off x="3352891" y="144590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olor wheel - Wikipedia">
            <a:extLst>
              <a:ext uri="{FF2B5EF4-FFF2-40B4-BE49-F238E27FC236}">
                <a16:creationId xmlns:a16="http://schemas.microsoft.com/office/drawing/2014/main" id="{FBD747BB-39B7-6344-14AC-5A55A8CD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1" y="1844689"/>
            <a:ext cx="1299730" cy="12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4B699-916B-2E3C-5439-087C567BF4F7}"/>
              </a:ext>
            </a:extLst>
          </p:cNvPr>
          <p:cNvSpPr txBox="1"/>
          <p:nvPr/>
        </p:nvSpPr>
        <p:spPr>
          <a:xfrm>
            <a:off x="695379" y="1533880"/>
            <a:ext cx="167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CTL X Name</a:t>
            </a:r>
          </a:p>
        </p:txBody>
      </p:sp>
      <p:pic>
        <p:nvPicPr>
          <p:cNvPr id="1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559D52A4-8CD8-E81A-2A03-EBA7A989B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9437932" y="1740147"/>
            <a:ext cx="504213" cy="5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0AFA64B5-5530-F3D6-707B-6E0FF331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7375107" y="1326818"/>
            <a:ext cx="623579" cy="6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BE91066B-CBFD-3492-B608-553581D74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694916" y="3840537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6881F9AD-0A98-0FE6-2416-F5B02DEEB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840582" y="3752437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49860D2F-8EF0-0A51-E1DA-7DDFBCDC6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694914" y="3036978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DBFD1F31-7F91-D174-0934-23AC74309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28633" y="1729798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0BA60AD7-8C37-F078-8E56-67AFF46EF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574299" y="1641698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A8B471-CDC9-13AF-7299-6042004561D1}"/>
              </a:ext>
            </a:extLst>
          </p:cNvPr>
          <p:cNvSpPr txBox="1"/>
          <p:nvPr/>
        </p:nvSpPr>
        <p:spPr>
          <a:xfrm>
            <a:off x="3692101" y="1423771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2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AA900717-DDB1-0BB2-5633-8A37B1CDC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28633" y="2463749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2BD3B080-45AF-9201-BA61-6A37A84E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574299" y="2410284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16F3AEC-4A35-94B8-74E6-3828B57EB863}"/>
              </a:ext>
            </a:extLst>
          </p:cNvPr>
          <p:cNvSpPr txBox="1"/>
          <p:nvPr/>
        </p:nvSpPr>
        <p:spPr>
          <a:xfrm>
            <a:off x="3692101" y="2164649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33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8D49388F-42E6-66E7-CAA5-5D6DDC28F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59892" y="3238307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9B6D8467-CE70-4460-38F4-1444C85AD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605558" y="3150207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B2DCE403-553A-1FCA-81D9-FF1B8112337B}"/>
              </a:ext>
            </a:extLst>
          </p:cNvPr>
          <p:cNvSpPr txBox="1"/>
          <p:nvPr/>
        </p:nvSpPr>
        <p:spPr>
          <a:xfrm>
            <a:off x="3723360" y="2911499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36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711D7F6E-DCEF-371B-2C09-0ED37A9B9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59892" y="3968850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2CCB9E39-091D-B509-0AB8-2AC247900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605558" y="3880750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834F96A-1050-5A27-E19C-9CE21BF1EEBE}"/>
              </a:ext>
            </a:extLst>
          </p:cNvPr>
          <p:cNvSpPr txBox="1"/>
          <p:nvPr/>
        </p:nvSpPr>
        <p:spPr>
          <a:xfrm>
            <a:off x="3723360" y="3655896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8995043-D6B9-CAC8-7CA4-475F429576F6}"/>
              </a:ext>
            </a:extLst>
          </p:cNvPr>
          <p:cNvSpPr txBox="1"/>
          <p:nvPr/>
        </p:nvSpPr>
        <p:spPr>
          <a:xfrm>
            <a:off x="990681" y="3459551"/>
            <a:ext cx="1054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Name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65BE7CA-4FB9-7DE9-6187-8C6EFB1C26BF}"/>
              </a:ext>
            </a:extLst>
          </p:cNvPr>
          <p:cNvSpPr txBox="1"/>
          <p:nvPr/>
        </p:nvSpPr>
        <p:spPr>
          <a:xfrm>
            <a:off x="9906000" y="2376046"/>
            <a:ext cx="745717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BD975D1-4768-DB3E-67BD-36B905BC95AC}"/>
              </a:ext>
            </a:extLst>
          </p:cNvPr>
          <p:cNvSpPr txBox="1"/>
          <p:nvPr/>
        </p:nvSpPr>
        <p:spPr>
          <a:xfrm>
            <a:off x="9906000" y="3046717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0EACB2FE-D1BE-E196-DFF6-B3B42C8DD68A}"/>
              </a:ext>
            </a:extLst>
          </p:cNvPr>
          <p:cNvSpPr txBox="1"/>
          <p:nvPr/>
        </p:nvSpPr>
        <p:spPr>
          <a:xfrm>
            <a:off x="9906000" y="3715941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64603F-66C8-6888-7CA9-15EE7D6DE413}"/>
              </a:ext>
            </a:extLst>
          </p:cNvPr>
          <p:cNvSpPr txBox="1"/>
          <p:nvPr/>
        </p:nvSpPr>
        <p:spPr>
          <a:xfrm>
            <a:off x="9906000" y="4384364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7E97FF2-10B0-0764-4C15-49D679127AD3}"/>
              </a:ext>
            </a:extLst>
          </p:cNvPr>
          <p:cNvSpPr txBox="1"/>
          <p:nvPr/>
        </p:nvSpPr>
        <p:spPr>
          <a:xfrm>
            <a:off x="9116293" y="1006124"/>
            <a:ext cx="235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Dimmer Touch Cycle</a:t>
            </a:r>
          </a:p>
          <a:p>
            <a:pPr algn="ctr"/>
            <a:r>
              <a:rPr lang="en-US" dirty="0"/>
              <a:t>Default “on” 100%</a:t>
            </a:r>
          </a:p>
          <a:p>
            <a:endParaRPr lang="en-US" dirty="0"/>
          </a:p>
        </p:txBody>
      </p:sp>
      <p:sp>
        <p:nvSpPr>
          <p:cNvPr id="1046" name="Arrow: Down 1045">
            <a:extLst>
              <a:ext uri="{FF2B5EF4-FFF2-40B4-BE49-F238E27FC236}">
                <a16:creationId xmlns:a16="http://schemas.microsoft.com/office/drawing/2014/main" id="{9C2DBFB9-8971-AD8B-68A0-3D6D49C16C47}"/>
              </a:ext>
            </a:extLst>
          </p:cNvPr>
          <p:cNvSpPr/>
          <p:nvPr/>
        </p:nvSpPr>
        <p:spPr>
          <a:xfrm>
            <a:off x="10162309" y="2763543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B36FB75-2FE9-BF4A-7B52-8CAB9BC7C1F2}"/>
              </a:ext>
            </a:extLst>
          </p:cNvPr>
          <p:cNvSpPr/>
          <p:nvPr/>
        </p:nvSpPr>
        <p:spPr>
          <a:xfrm>
            <a:off x="10169233" y="3421628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2E9DFEF-B3FC-4FE9-2EFB-BCD7E3CDA14D}"/>
              </a:ext>
            </a:extLst>
          </p:cNvPr>
          <p:cNvSpPr/>
          <p:nvPr/>
        </p:nvSpPr>
        <p:spPr>
          <a:xfrm>
            <a:off x="10183093" y="4100505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CA9D301-2126-144E-102C-54C5EF875BEC}"/>
              </a:ext>
            </a:extLst>
          </p:cNvPr>
          <p:cNvSpPr/>
          <p:nvPr/>
        </p:nvSpPr>
        <p:spPr>
          <a:xfrm rot="5400000">
            <a:off x="10702644" y="2398016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4E6B9-3DB5-AF4F-DC49-D1C855A6E81C}"/>
              </a:ext>
            </a:extLst>
          </p:cNvPr>
          <p:cNvSpPr/>
          <p:nvPr/>
        </p:nvSpPr>
        <p:spPr>
          <a:xfrm>
            <a:off x="10957568" y="2470267"/>
            <a:ext cx="126068" cy="217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231B0-F8B1-71C2-86B3-9E8BC99B967F}"/>
              </a:ext>
            </a:extLst>
          </p:cNvPr>
          <p:cNvSpPr/>
          <p:nvPr/>
        </p:nvSpPr>
        <p:spPr>
          <a:xfrm rot="5400000">
            <a:off x="10798228" y="4377778"/>
            <a:ext cx="107441" cy="40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DA177-16F7-913F-71F3-14A43A17ABFE}"/>
              </a:ext>
            </a:extLst>
          </p:cNvPr>
          <p:cNvSpPr txBox="1"/>
          <p:nvPr/>
        </p:nvSpPr>
        <p:spPr>
          <a:xfrm>
            <a:off x="6075884" y="1016942"/>
            <a:ext cx="272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Bulb “ON” /  “OFF” State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266AC-E84A-884C-05A8-08F85BD28E15}"/>
              </a:ext>
            </a:extLst>
          </p:cNvPr>
          <p:cNvGrpSpPr/>
          <p:nvPr/>
        </p:nvGrpSpPr>
        <p:grpSpPr>
          <a:xfrm>
            <a:off x="6623259" y="1324465"/>
            <a:ext cx="623579" cy="663184"/>
            <a:chOff x="10820407" y="4860619"/>
            <a:chExt cx="623579" cy="663184"/>
          </a:xfrm>
        </p:grpSpPr>
        <p:pic>
          <p:nvPicPr>
            <p:cNvPr id="19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069EDD33-5255-A238-04EF-4453AA55C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10820407" y="4860619"/>
              <a:ext cx="623579" cy="66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FE2A52-C13A-7A08-CD9D-B155D14A5B2C}"/>
                </a:ext>
              </a:extLst>
            </p:cNvPr>
            <p:cNvSpPr/>
            <p:nvPr/>
          </p:nvSpPr>
          <p:spPr>
            <a:xfrm>
              <a:off x="11032389" y="5068880"/>
              <a:ext cx="180109" cy="18930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D50799A9-C8FD-ABFA-82F0-1CD413A2F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0553936" y="1724351"/>
            <a:ext cx="504213" cy="5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1A74BAD-90BE-1946-2720-767B65C73FAA}"/>
              </a:ext>
            </a:extLst>
          </p:cNvPr>
          <p:cNvSpPr/>
          <p:nvPr/>
        </p:nvSpPr>
        <p:spPr>
          <a:xfrm>
            <a:off x="10586095" y="1783710"/>
            <a:ext cx="415635" cy="388016"/>
          </a:xfrm>
          <a:prstGeom prst="ellipse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CF574-B3D2-3CC0-041F-6224D1F897A6}"/>
              </a:ext>
            </a:extLst>
          </p:cNvPr>
          <p:cNvSpPr txBox="1"/>
          <p:nvPr/>
        </p:nvSpPr>
        <p:spPr>
          <a:xfrm>
            <a:off x="6026063" y="2029782"/>
            <a:ext cx="274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touched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B2343-BC94-4041-A66F-39FFFE1DFF6D}"/>
              </a:ext>
            </a:extLst>
          </p:cNvPr>
          <p:cNvSpPr txBox="1"/>
          <p:nvPr/>
        </p:nvSpPr>
        <p:spPr>
          <a:xfrm>
            <a:off x="9024447" y="4892344"/>
            <a:ext cx="2746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touched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6A0CE-802F-A49A-5FFA-288FC41BF2E5}"/>
              </a:ext>
            </a:extLst>
          </p:cNvPr>
          <p:cNvSpPr txBox="1"/>
          <p:nvPr/>
        </p:nvSpPr>
        <p:spPr>
          <a:xfrm>
            <a:off x="1399025" y="177565"/>
            <a:ext cx="3205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Operating Screens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8A636-2933-5DC6-6DFD-6B876C01E626}"/>
              </a:ext>
            </a:extLst>
          </p:cNvPr>
          <p:cNvSpPr txBox="1"/>
          <p:nvPr/>
        </p:nvSpPr>
        <p:spPr>
          <a:xfrm>
            <a:off x="546029" y="4755174"/>
            <a:ext cx="190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used for </a:t>
            </a:r>
          </a:p>
          <a:p>
            <a:pPr algn="ctr"/>
            <a:r>
              <a:rPr lang="en-US" dirty="0"/>
              <a:t>RGBW or RBG + 1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92E8D-DAC1-00BE-BED6-CF7F2EB80F15}"/>
              </a:ext>
            </a:extLst>
          </p:cNvPr>
          <p:cNvSpPr txBox="1"/>
          <p:nvPr/>
        </p:nvSpPr>
        <p:spPr>
          <a:xfrm>
            <a:off x="3417749" y="4755174"/>
            <a:ext cx="1781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used for </a:t>
            </a:r>
          </a:p>
          <a:p>
            <a:pPr algn="ctr"/>
            <a:r>
              <a:rPr lang="en-US" dirty="0"/>
              <a:t>4 independent </a:t>
            </a:r>
          </a:p>
          <a:p>
            <a:pPr algn="ctr"/>
            <a:r>
              <a:rPr lang="en-US" dirty="0"/>
              <a:t>channels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FA024F-4128-465B-506D-3BB5F8C46A93}"/>
              </a:ext>
            </a:extLst>
          </p:cNvPr>
          <p:cNvSpPr txBox="1"/>
          <p:nvPr/>
        </p:nvSpPr>
        <p:spPr>
          <a:xfrm>
            <a:off x="1051052" y="653772"/>
            <a:ext cx="38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Each board will have it’s own screen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0F98572-3EDD-84A2-C114-86721C7E3E9E}"/>
              </a:ext>
            </a:extLst>
          </p:cNvPr>
          <p:cNvSpPr txBox="1"/>
          <p:nvPr/>
        </p:nvSpPr>
        <p:spPr>
          <a:xfrm>
            <a:off x="7379706" y="178695"/>
            <a:ext cx="260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Icon Operation</a:t>
            </a:r>
          </a:p>
        </p:txBody>
      </p:sp>
      <p:pic>
        <p:nvPicPr>
          <p:cNvPr id="1029" name="Picture 2" descr="Color wheel - Wikipedia">
            <a:extLst>
              <a:ext uri="{FF2B5EF4-FFF2-40B4-BE49-F238E27FC236}">
                <a16:creationId xmlns:a16="http://schemas.microsoft.com/office/drawing/2014/main" id="{2FBAE08A-A930-7366-C3C7-E2CF9D3D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3" y="4425656"/>
            <a:ext cx="1299730" cy="12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CA94FED6-98AE-DA83-136A-44C88BBF6379}"/>
              </a:ext>
            </a:extLst>
          </p:cNvPr>
          <p:cNvSpPr txBox="1"/>
          <p:nvPr/>
        </p:nvSpPr>
        <p:spPr>
          <a:xfrm>
            <a:off x="6039713" y="3259613"/>
            <a:ext cx="250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Color wheel operation</a:t>
            </a:r>
          </a:p>
          <a:p>
            <a:pPr algn="ctr"/>
            <a:r>
              <a:rPr lang="en-US" dirty="0"/>
              <a:t>Bluetooth to </a:t>
            </a:r>
            <a:r>
              <a:rPr lang="en-US" dirty="0" err="1"/>
              <a:t>pico</a:t>
            </a:r>
            <a:r>
              <a:rPr lang="en-US" dirty="0"/>
              <a:t> RGB</a:t>
            </a:r>
          </a:p>
          <a:p>
            <a:pPr algn="ctr"/>
            <a:r>
              <a:rPr lang="en-US" dirty="0"/>
              <a:t>LED values as finger</a:t>
            </a:r>
          </a:p>
          <a:p>
            <a:pPr algn="ctr"/>
            <a:r>
              <a:rPr lang="en-US" dirty="0"/>
              <a:t>Moves through wheel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846AF46-F816-B780-1158-6725B261AA81}"/>
              </a:ext>
            </a:extLst>
          </p:cNvPr>
          <p:cNvSpPr txBox="1"/>
          <p:nvPr/>
        </p:nvSpPr>
        <p:spPr>
          <a:xfrm>
            <a:off x="5942100" y="5656058"/>
            <a:ext cx="2781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released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</p:spTree>
    <p:extLst>
      <p:ext uri="{BB962C8B-B14F-4D97-AF65-F5344CB8AC3E}">
        <p14:creationId xmlns:p14="http://schemas.microsoft.com/office/powerpoint/2010/main" val="4736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330C97-4970-C141-32F1-B7D67AE52A91}"/>
              </a:ext>
            </a:extLst>
          </p:cNvPr>
          <p:cNvGrpSpPr/>
          <p:nvPr/>
        </p:nvGrpSpPr>
        <p:grpSpPr>
          <a:xfrm>
            <a:off x="4314696" y="1880249"/>
            <a:ext cx="1754842" cy="3032312"/>
            <a:chOff x="619175" y="1429976"/>
            <a:chExt cx="1754842" cy="30323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6CA183A-77B0-F3BA-2536-1FFFBFE26A0D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olor wheel - Wikipedia">
              <a:extLst>
                <a:ext uri="{FF2B5EF4-FFF2-40B4-BE49-F238E27FC236}">
                  <a16:creationId xmlns:a16="http://schemas.microsoft.com/office/drawing/2014/main" id="{C0F8A3D3-A39A-0365-EC31-552AB7891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A1CD5-16C2-C63F-A3CC-C760A6526D60}"/>
                </a:ext>
              </a:extLst>
            </p:cNvPr>
            <p:cNvSpPr txBox="1"/>
            <p:nvPr/>
          </p:nvSpPr>
          <p:spPr>
            <a:xfrm>
              <a:off x="695380" y="1533880"/>
              <a:ext cx="160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Board X Name</a:t>
              </a:r>
            </a:p>
          </p:txBody>
        </p:sp>
        <p:pic>
          <p:nvPicPr>
            <p:cNvPr id="5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01FA20AA-0634-5278-A4FE-E7BE89CE1C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6" y="384053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93F9B2BB-666A-3E10-ABE6-D4F6966580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840582" y="375243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92156992-17FB-0D0D-CC87-3FA863339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7806-2966-2D1B-3D17-11849670DAD5}"/>
                </a:ext>
              </a:extLst>
            </p:cNvPr>
            <p:cNvSpPr txBox="1"/>
            <p:nvPr/>
          </p:nvSpPr>
          <p:spPr>
            <a:xfrm>
              <a:off x="990681" y="3481682"/>
              <a:ext cx="989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White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4F1F2-EEA4-59F3-8A0E-77AECD183327}"/>
              </a:ext>
            </a:extLst>
          </p:cNvPr>
          <p:cNvGrpSpPr/>
          <p:nvPr/>
        </p:nvGrpSpPr>
        <p:grpSpPr>
          <a:xfrm>
            <a:off x="6248175" y="1902380"/>
            <a:ext cx="1754842" cy="3032312"/>
            <a:chOff x="619175" y="1429976"/>
            <a:chExt cx="1754842" cy="303231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D70E51C-0FAA-CDCE-EA43-56F45F1E6926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olor wheel - Wikipedia">
              <a:extLst>
                <a:ext uri="{FF2B5EF4-FFF2-40B4-BE49-F238E27FC236}">
                  <a16:creationId xmlns:a16="http://schemas.microsoft.com/office/drawing/2014/main" id="{C35247A1-7A03-D831-8AE3-0226E9357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573082-384F-CC12-4E3A-F01568D4A168}"/>
                </a:ext>
              </a:extLst>
            </p:cNvPr>
            <p:cNvSpPr txBox="1"/>
            <p:nvPr/>
          </p:nvSpPr>
          <p:spPr>
            <a:xfrm>
              <a:off x="695380" y="1533880"/>
              <a:ext cx="160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Board X Name</a:t>
              </a:r>
            </a:p>
          </p:txBody>
        </p:sp>
        <p:pic>
          <p:nvPicPr>
            <p:cNvPr id="14" name="Picture 13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91D0558B-9DBD-7A95-E3B4-A007834B5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6" y="384053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193AC004-D7C5-ACA9-46A1-34CC27B44F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840582" y="375243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CD9E8AF4-D82A-030D-5C49-892E66735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B5F3A7-CB8D-4718-3ED0-9F9FB257A816}"/>
                </a:ext>
              </a:extLst>
            </p:cNvPr>
            <p:cNvSpPr txBox="1"/>
            <p:nvPr/>
          </p:nvSpPr>
          <p:spPr>
            <a:xfrm>
              <a:off x="990681" y="3459551"/>
              <a:ext cx="1054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 Name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F637F-7306-A309-2419-5E04EE8713EA}"/>
              </a:ext>
            </a:extLst>
          </p:cNvPr>
          <p:cNvGrpSpPr/>
          <p:nvPr/>
        </p:nvGrpSpPr>
        <p:grpSpPr>
          <a:xfrm>
            <a:off x="8215840" y="1880249"/>
            <a:ext cx="1754842" cy="3054443"/>
            <a:chOff x="6719546" y="1347571"/>
            <a:chExt cx="1754842" cy="305444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BA49FA8-BFC8-35A5-900C-796B9FCC03CD}"/>
                </a:ext>
              </a:extLst>
            </p:cNvPr>
            <p:cNvSpPr/>
            <p:nvPr/>
          </p:nvSpPr>
          <p:spPr>
            <a:xfrm>
              <a:off x="6719546" y="1369702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2410E49F-9C00-F9C3-119C-AD2E87BA7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795288" y="165359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3808AB44-B979-EBAD-7430-7767BC3E0B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40954" y="1565498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6A342C-B9F0-5742-BE31-C05F80A10259}"/>
                </a:ext>
              </a:extLst>
            </p:cNvPr>
            <p:cNvSpPr txBox="1"/>
            <p:nvPr/>
          </p:nvSpPr>
          <p:spPr>
            <a:xfrm>
              <a:off x="7058756" y="1347571"/>
              <a:ext cx="990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Username</a:t>
              </a:r>
            </a:p>
          </p:txBody>
        </p:sp>
        <p:pic>
          <p:nvPicPr>
            <p:cNvPr id="22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7095268D-1137-D288-B647-BAA284D5D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795288" y="2387549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A654DACE-686C-4601-0995-19B3A55D5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40954" y="2334084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9E7597-9F0F-568F-02E1-7F8D5545008E}"/>
                </a:ext>
              </a:extLst>
            </p:cNvPr>
            <p:cNvSpPr txBox="1"/>
            <p:nvPr/>
          </p:nvSpPr>
          <p:spPr>
            <a:xfrm>
              <a:off x="7058756" y="2088449"/>
              <a:ext cx="990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Username</a:t>
              </a:r>
            </a:p>
          </p:txBody>
        </p:sp>
        <p:pic>
          <p:nvPicPr>
            <p:cNvPr id="25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11BE908D-5F46-9A86-FB3C-96545E5FB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826547" y="316210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B9B6AF31-FEDD-7B13-755C-61C54685E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72213" y="307400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37847D-1008-DB86-4CB9-233EFED8ECF5}"/>
                </a:ext>
              </a:extLst>
            </p:cNvPr>
            <p:cNvSpPr txBox="1"/>
            <p:nvPr/>
          </p:nvSpPr>
          <p:spPr>
            <a:xfrm>
              <a:off x="7090015" y="2835299"/>
              <a:ext cx="990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Username</a:t>
              </a:r>
            </a:p>
          </p:txBody>
        </p:sp>
        <p:pic>
          <p:nvPicPr>
            <p:cNvPr id="28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C3977EB5-F188-46B2-014D-E8D32A343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826547" y="3892650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CAA33A59-5DDD-AD14-F425-13E8A995E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72213" y="3804550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FE89A9-5D2D-5F7A-4B5F-F6F9C2630FA7}"/>
                </a:ext>
              </a:extLst>
            </p:cNvPr>
            <p:cNvSpPr txBox="1"/>
            <p:nvPr/>
          </p:nvSpPr>
          <p:spPr>
            <a:xfrm>
              <a:off x="7090015" y="3579696"/>
              <a:ext cx="990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Username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3CF4E6-2CD7-80EA-8B6E-5BD1E5DCC4A3}"/>
              </a:ext>
            </a:extLst>
          </p:cNvPr>
          <p:cNvGrpSpPr/>
          <p:nvPr/>
        </p:nvGrpSpPr>
        <p:grpSpPr>
          <a:xfrm>
            <a:off x="10161360" y="1902380"/>
            <a:ext cx="1754842" cy="3032312"/>
            <a:chOff x="619175" y="1429976"/>
            <a:chExt cx="1754842" cy="30323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A3547D8-0067-331D-8453-835ADDD4FBD3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Color wheel - Wikipedia">
              <a:extLst>
                <a:ext uri="{FF2B5EF4-FFF2-40B4-BE49-F238E27FC236}">
                  <a16:creationId xmlns:a16="http://schemas.microsoft.com/office/drawing/2014/main" id="{2A8FC433-715F-9662-D9DC-EFC2EB061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446522-B653-923B-A6C4-26319F7BA7DC}"/>
                </a:ext>
              </a:extLst>
            </p:cNvPr>
            <p:cNvSpPr txBox="1"/>
            <p:nvPr/>
          </p:nvSpPr>
          <p:spPr>
            <a:xfrm>
              <a:off x="695380" y="1533880"/>
              <a:ext cx="160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Board X Name</a:t>
              </a:r>
            </a:p>
          </p:txBody>
        </p:sp>
        <p:pic>
          <p:nvPicPr>
            <p:cNvPr id="36" name="Picture 35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6FC25370-A6DC-37BA-0590-B0B1F9174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6" y="384053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6E1351D9-F944-94B9-4F25-E989A10C7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840582" y="375243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6A46A02C-1203-B0E8-86FD-0E5019CA4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500CF6-C591-CDCE-A39D-5DD3FBEA9190}"/>
                </a:ext>
              </a:extLst>
            </p:cNvPr>
            <p:cNvSpPr txBox="1"/>
            <p:nvPr/>
          </p:nvSpPr>
          <p:spPr>
            <a:xfrm>
              <a:off x="990681" y="3459551"/>
              <a:ext cx="1054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User Name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95E722A-8391-62DC-CA9D-613714B5EDDB}"/>
              </a:ext>
            </a:extLst>
          </p:cNvPr>
          <p:cNvSpPr txBox="1"/>
          <p:nvPr/>
        </p:nvSpPr>
        <p:spPr>
          <a:xfrm>
            <a:off x="3079533" y="272164"/>
            <a:ext cx="650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Operating Page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FAC258-C947-A5BE-D2B9-4EDB25BFDF8E}"/>
              </a:ext>
            </a:extLst>
          </p:cNvPr>
          <p:cNvSpPr txBox="1"/>
          <p:nvPr/>
        </p:nvSpPr>
        <p:spPr>
          <a:xfrm>
            <a:off x="4315720" y="1435221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DE369D-77E8-BB24-ED8F-5FF692CA0325}"/>
              </a:ext>
            </a:extLst>
          </p:cNvPr>
          <p:cNvSpPr txBox="1"/>
          <p:nvPr/>
        </p:nvSpPr>
        <p:spPr>
          <a:xfrm>
            <a:off x="6248175" y="1435221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B4640-889A-DB85-A263-BBB8BC8C0B3E}"/>
              </a:ext>
            </a:extLst>
          </p:cNvPr>
          <p:cNvSpPr txBox="1"/>
          <p:nvPr/>
        </p:nvSpPr>
        <p:spPr>
          <a:xfrm>
            <a:off x="8160506" y="1426924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F36917-EC97-8507-3F94-410A8E2A8C27}"/>
              </a:ext>
            </a:extLst>
          </p:cNvPr>
          <p:cNvSpPr txBox="1"/>
          <p:nvPr/>
        </p:nvSpPr>
        <p:spPr>
          <a:xfrm>
            <a:off x="10079275" y="1429633"/>
            <a:ext cx="181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4</a:t>
            </a:r>
          </a:p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906499-30C0-E871-6FE5-60E555839172}"/>
              </a:ext>
            </a:extLst>
          </p:cNvPr>
          <p:cNvSpPr/>
          <p:nvPr/>
        </p:nvSpPr>
        <p:spPr>
          <a:xfrm>
            <a:off x="2340168" y="1880249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65EC5-A66A-43E6-680E-75C128F90007}"/>
              </a:ext>
            </a:extLst>
          </p:cNvPr>
          <p:cNvSpPr txBox="1"/>
          <p:nvPr/>
        </p:nvSpPr>
        <p:spPr>
          <a:xfrm>
            <a:off x="2543346" y="21453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6F0BE-9B30-BC13-3BB2-565A01A3AC65}"/>
              </a:ext>
            </a:extLst>
          </p:cNvPr>
          <p:cNvSpPr txBox="1"/>
          <p:nvPr/>
        </p:nvSpPr>
        <p:spPr>
          <a:xfrm>
            <a:off x="2543345" y="2692169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57876-4D92-60CF-99CB-A106B640F2ED}"/>
              </a:ext>
            </a:extLst>
          </p:cNvPr>
          <p:cNvSpPr txBox="1"/>
          <p:nvPr/>
        </p:nvSpPr>
        <p:spPr>
          <a:xfrm>
            <a:off x="2543345" y="3273115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282BE-C98A-5840-B963-932066CD36DA}"/>
              </a:ext>
            </a:extLst>
          </p:cNvPr>
          <p:cNvSpPr txBox="1"/>
          <p:nvPr/>
        </p:nvSpPr>
        <p:spPr>
          <a:xfrm>
            <a:off x="2543344" y="380746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54" name="Picture 4" descr="Thin line settings gear icon Royalty Free Vector Image">
            <a:extLst>
              <a:ext uri="{FF2B5EF4-FFF2-40B4-BE49-F238E27FC236}">
                <a16:creationId xmlns:a16="http://schemas.microsoft.com/office/drawing/2014/main" id="{AAD3B578-6430-D528-F3B5-4B4D24709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2999377" y="4332282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9150780-E2F3-6E1A-0A1B-B63A281F58AF}"/>
              </a:ext>
            </a:extLst>
          </p:cNvPr>
          <p:cNvSpPr txBox="1"/>
          <p:nvPr/>
        </p:nvSpPr>
        <p:spPr>
          <a:xfrm>
            <a:off x="313007" y="5038067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Open </a:t>
            </a:r>
          </a:p>
          <a:p>
            <a:pPr algn="ctr"/>
            <a:r>
              <a:rPr lang="en-US" dirty="0"/>
              <a:t>Splash Screen</a:t>
            </a:r>
          </a:p>
          <a:p>
            <a:pPr algn="ctr"/>
            <a:r>
              <a:rPr lang="en-US" dirty="0"/>
              <a:t>Not in screen rotation in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789783-D4B5-0A0D-56EA-1DF2DCC3AEBC}"/>
              </a:ext>
            </a:extLst>
          </p:cNvPr>
          <p:cNvSpPr txBox="1"/>
          <p:nvPr/>
        </p:nvSpPr>
        <p:spPr>
          <a:xfrm>
            <a:off x="2355725" y="5099782"/>
            <a:ext cx="956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in app left or right to advance to next screen page rotating back from CTL 4 to Scene page on left swipe. Visa-versa, a right swipe will go from the Scene page to the CTL 4 page.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9EB008-CACC-0874-87D3-22F0ED977DAE}"/>
              </a:ext>
            </a:extLst>
          </p:cNvPr>
          <p:cNvGrpSpPr/>
          <p:nvPr/>
        </p:nvGrpSpPr>
        <p:grpSpPr>
          <a:xfrm>
            <a:off x="343475" y="1875643"/>
            <a:ext cx="1754842" cy="3032312"/>
            <a:chOff x="343475" y="1875643"/>
            <a:chExt cx="1754842" cy="303231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8502E03-6073-5E28-B302-8DCD591BD94C}"/>
                </a:ext>
              </a:extLst>
            </p:cNvPr>
            <p:cNvSpPr/>
            <p:nvPr/>
          </p:nvSpPr>
          <p:spPr>
            <a:xfrm>
              <a:off x="343475" y="1875643"/>
              <a:ext cx="1754842" cy="303231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A white outline of a beard and sunglasses&#10;&#10;AI-generated content may be incorrect.">
              <a:extLst>
                <a:ext uri="{FF2B5EF4-FFF2-40B4-BE49-F238E27FC236}">
                  <a16:creationId xmlns:a16="http://schemas.microsoft.com/office/drawing/2014/main" id="{3B6E27C3-1697-93E2-05AA-8B8282BF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7" y="2075964"/>
              <a:ext cx="1743268" cy="221226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C65ACA-D854-2A3D-305F-557A2977F52B}"/>
                </a:ext>
              </a:extLst>
            </p:cNvPr>
            <p:cNvSpPr txBox="1"/>
            <p:nvPr/>
          </p:nvSpPr>
          <p:spPr>
            <a:xfrm>
              <a:off x="388915" y="4239743"/>
              <a:ext cx="1702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  <a:latin typeface="Eras Bold ITC" panose="020B0907030504020204" pitchFamily="34" charset="0"/>
                </a:rPr>
                <a:t>BoonDocks</a:t>
              </a:r>
              <a:endParaRPr lang="en-US" b="1" dirty="0">
                <a:solidFill>
                  <a:srgbClr val="92D050"/>
                </a:solidFill>
                <a:latin typeface="Eras Bold ITC" panose="020B0907030504020204" pitchFamily="34" charset="0"/>
              </a:endParaRPr>
            </a:p>
            <a:p>
              <a:pPr algn="ctr"/>
              <a:r>
                <a:rPr lang="en-US" b="1" dirty="0">
                  <a:solidFill>
                    <a:srgbClr val="92D050"/>
                  </a:solidFill>
                  <a:latin typeface="Eras Bold ITC" panose="020B0907030504020204" pitchFamily="34" charset="0"/>
                </a:rPr>
                <a:t>LED Controls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866A826-E50D-9ECB-D24B-FD20D41B49CC}"/>
              </a:ext>
            </a:extLst>
          </p:cNvPr>
          <p:cNvSpPr txBox="1"/>
          <p:nvPr/>
        </p:nvSpPr>
        <p:spPr>
          <a:xfrm>
            <a:off x="2340168" y="1429633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MGMT</a:t>
            </a:r>
          </a:p>
        </p:txBody>
      </p:sp>
    </p:spTree>
    <p:extLst>
      <p:ext uri="{BB962C8B-B14F-4D97-AF65-F5344CB8AC3E}">
        <p14:creationId xmlns:p14="http://schemas.microsoft.com/office/powerpoint/2010/main" val="37471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F1F45-5A94-DD9C-9F6F-3DE0A336786D}"/>
              </a:ext>
            </a:extLst>
          </p:cNvPr>
          <p:cNvSpPr/>
          <p:nvPr/>
        </p:nvSpPr>
        <p:spPr>
          <a:xfrm>
            <a:off x="566524" y="177744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F17F-FA27-E169-5E64-7090272481DA}"/>
              </a:ext>
            </a:extLst>
          </p:cNvPr>
          <p:cNvSpPr txBox="1"/>
          <p:nvPr/>
        </p:nvSpPr>
        <p:spPr>
          <a:xfrm>
            <a:off x="3377407" y="171026"/>
            <a:ext cx="590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Scene Selection and Screen Saving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F573D-CB7D-57BB-1CBE-52E8261128E5}"/>
              </a:ext>
            </a:extLst>
          </p:cNvPr>
          <p:cNvSpPr txBox="1"/>
          <p:nvPr/>
        </p:nvSpPr>
        <p:spPr>
          <a:xfrm>
            <a:off x="769702" y="204258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2643B-E108-2E3B-CFBE-5ADB55CC4BBD}"/>
              </a:ext>
            </a:extLst>
          </p:cNvPr>
          <p:cNvSpPr txBox="1"/>
          <p:nvPr/>
        </p:nvSpPr>
        <p:spPr>
          <a:xfrm>
            <a:off x="769701" y="2589362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FFBDB-A3BA-513A-9A65-B1AC8EFB45C8}"/>
              </a:ext>
            </a:extLst>
          </p:cNvPr>
          <p:cNvSpPr txBox="1"/>
          <p:nvPr/>
        </p:nvSpPr>
        <p:spPr>
          <a:xfrm>
            <a:off x="769701" y="31703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C212-10ED-70D9-A1E6-6E511E108483}"/>
              </a:ext>
            </a:extLst>
          </p:cNvPr>
          <p:cNvSpPr txBox="1"/>
          <p:nvPr/>
        </p:nvSpPr>
        <p:spPr>
          <a:xfrm>
            <a:off x="769700" y="370465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28" name="Picture 4" descr="Thin line settings gear icon Royalty Free Vector Image">
            <a:extLst>
              <a:ext uri="{FF2B5EF4-FFF2-40B4-BE49-F238E27FC236}">
                <a16:creationId xmlns:a16="http://schemas.microsoft.com/office/drawing/2014/main" id="{86F6D8D5-4A31-A98D-A62E-8D7507440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1225733" y="4229475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29FDACEA-C01A-A745-1152-89DBBC76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79" y="3751082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C68ACA-B018-EAEC-DDB9-1977D5C836C7}"/>
              </a:ext>
            </a:extLst>
          </p:cNvPr>
          <p:cNvSpPr/>
          <p:nvPr/>
        </p:nvSpPr>
        <p:spPr>
          <a:xfrm>
            <a:off x="8140860" y="177945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F5FB1-D9B2-704B-63A1-89B86AA559D9}"/>
              </a:ext>
            </a:extLst>
          </p:cNvPr>
          <p:cNvSpPr txBox="1"/>
          <p:nvPr/>
        </p:nvSpPr>
        <p:spPr>
          <a:xfrm>
            <a:off x="8368041" y="2044481"/>
            <a:ext cx="134848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4AC17-C62D-2E62-6E33-9F9FD0F01422}"/>
              </a:ext>
            </a:extLst>
          </p:cNvPr>
          <p:cNvSpPr txBox="1"/>
          <p:nvPr/>
        </p:nvSpPr>
        <p:spPr>
          <a:xfrm>
            <a:off x="8368041" y="262145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1F5695-6F09-8905-C0AE-3E87973B3EF5}"/>
              </a:ext>
            </a:extLst>
          </p:cNvPr>
          <p:cNvSpPr txBox="1"/>
          <p:nvPr/>
        </p:nvSpPr>
        <p:spPr>
          <a:xfrm>
            <a:off x="10536268" y="6174144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BCADA4-4813-0F6E-2975-796042C3E908}"/>
              </a:ext>
            </a:extLst>
          </p:cNvPr>
          <p:cNvSpPr/>
          <p:nvPr/>
        </p:nvSpPr>
        <p:spPr>
          <a:xfrm>
            <a:off x="2998051" y="177744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1BF5B-0E86-5352-C836-0A8773D92C10}"/>
              </a:ext>
            </a:extLst>
          </p:cNvPr>
          <p:cNvSpPr txBox="1"/>
          <p:nvPr/>
        </p:nvSpPr>
        <p:spPr>
          <a:xfrm>
            <a:off x="3201229" y="204258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97468-917A-0F0E-8DF7-D8E004F35996}"/>
              </a:ext>
            </a:extLst>
          </p:cNvPr>
          <p:cNvSpPr txBox="1"/>
          <p:nvPr/>
        </p:nvSpPr>
        <p:spPr>
          <a:xfrm>
            <a:off x="3201228" y="2589362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B86C3-DA4A-3F83-C878-991B543EAD94}"/>
              </a:ext>
            </a:extLst>
          </p:cNvPr>
          <p:cNvSpPr txBox="1"/>
          <p:nvPr/>
        </p:nvSpPr>
        <p:spPr>
          <a:xfrm>
            <a:off x="3201228" y="31703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9FDBE-11D6-A1A5-E0FB-7221A16654BA}"/>
              </a:ext>
            </a:extLst>
          </p:cNvPr>
          <p:cNvSpPr txBox="1"/>
          <p:nvPr/>
        </p:nvSpPr>
        <p:spPr>
          <a:xfrm>
            <a:off x="3201227" y="370465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26" name="Picture 4" descr="Thin line settings gear icon Royalty Free Vector Image">
            <a:extLst>
              <a:ext uri="{FF2B5EF4-FFF2-40B4-BE49-F238E27FC236}">
                <a16:creationId xmlns:a16="http://schemas.microsoft.com/office/drawing/2014/main" id="{23FBEE06-D5FF-1E5F-3C39-25D0DCFEC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3657260" y="4229475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744EBA-E898-256F-3A15-EED504ECB1FE}"/>
              </a:ext>
            </a:extLst>
          </p:cNvPr>
          <p:cNvSpPr/>
          <p:nvPr/>
        </p:nvSpPr>
        <p:spPr>
          <a:xfrm>
            <a:off x="6109849" y="177945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5E65E-BE33-6FE5-8022-7835D11DC7B6}"/>
              </a:ext>
            </a:extLst>
          </p:cNvPr>
          <p:cNvSpPr txBox="1"/>
          <p:nvPr/>
        </p:nvSpPr>
        <p:spPr>
          <a:xfrm>
            <a:off x="6313027" y="204459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C1412-F028-EDDC-1F2D-27C46671C9BC}"/>
              </a:ext>
            </a:extLst>
          </p:cNvPr>
          <p:cNvSpPr txBox="1"/>
          <p:nvPr/>
        </p:nvSpPr>
        <p:spPr>
          <a:xfrm>
            <a:off x="6313026" y="2591375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80C93-B7B1-7110-0308-705EF7239F17}"/>
              </a:ext>
            </a:extLst>
          </p:cNvPr>
          <p:cNvSpPr txBox="1"/>
          <p:nvPr/>
        </p:nvSpPr>
        <p:spPr>
          <a:xfrm>
            <a:off x="6313026" y="3172321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9D5487-B267-73FE-C9AD-94975C7D9E42}"/>
              </a:ext>
            </a:extLst>
          </p:cNvPr>
          <p:cNvSpPr txBox="1"/>
          <p:nvPr/>
        </p:nvSpPr>
        <p:spPr>
          <a:xfrm>
            <a:off x="6313025" y="3706666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24" name="Picture 4" descr="Thin line settings gear icon Royalty Free Vector Image">
            <a:extLst>
              <a:ext uri="{FF2B5EF4-FFF2-40B4-BE49-F238E27FC236}">
                <a16:creationId xmlns:a16="http://schemas.microsoft.com/office/drawing/2014/main" id="{6A45ADA7-B3A8-6BC8-F033-D9483E2F4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6769058" y="4231488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FBB5FB74-25D8-9977-415A-9525EDCBED61}"/>
              </a:ext>
            </a:extLst>
          </p:cNvPr>
          <p:cNvSpPr txBox="1"/>
          <p:nvPr/>
        </p:nvSpPr>
        <p:spPr>
          <a:xfrm>
            <a:off x="566524" y="792933"/>
            <a:ext cx="418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Momentary touch &lt; 5 seconds</a:t>
            </a:r>
          </a:p>
          <a:p>
            <a:pPr algn="ctr"/>
            <a:r>
              <a:rPr lang="en-US" dirty="0"/>
              <a:t>The scene box turns green to indicate it is selected and will remain selected.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ABEA6253-470A-108B-3941-83433FD971E9}"/>
              </a:ext>
            </a:extLst>
          </p:cNvPr>
          <p:cNvSpPr txBox="1"/>
          <p:nvPr/>
        </p:nvSpPr>
        <p:spPr>
          <a:xfrm>
            <a:off x="6109849" y="792933"/>
            <a:ext cx="578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Longer touch &gt; 5 seconds</a:t>
            </a:r>
          </a:p>
          <a:p>
            <a:pPr algn="ctr"/>
            <a:r>
              <a:rPr lang="en-US" dirty="0"/>
              <a:t>The scene naming and save screen is presented.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669AAB-E70F-FD0C-52CF-3422FE3FC97B}"/>
              </a:ext>
            </a:extLst>
          </p:cNvPr>
          <p:cNvSpPr txBox="1"/>
          <p:nvPr/>
        </p:nvSpPr>
        <p:spPr>
          <a:xfrm>
            <a:off x="566525" y="4929421"/>
            <a:ext cx="418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Haptic response  as scene is touched</a:t>
            </a:r>
          </a:p>
          <a:p>
            <a:pPr algn="ctr"/>
            <a:r>
              <a:rPr lang="en-US" dirty="0"/>
              <a:t>Highlight text box green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8B071D-BEE5-CD69-6842-DDA11BC28D2F}"/>
              </a:ext>
            </a:extLst>
          </p:cNvPr>
          <p:cNvSpPr txBox="1"/>
          <p:nvPr/>
        </p:nvSpPr>
        <p:spPr>
          <a:xfrm>
            <a:off x="10507385" y="507489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1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002CCCE-436D-670D-1C4F-649FF7F28BC3}"/>
              </a:ext>
            </a:extLst>
          </p:cNvPr>
          <p:cNvSpPr txBox="1"/>
          <p:nvPr/>
        </p:nvSpPr>
        <p:spPr>
          <a:xfrm>
            <a:off x="10536268" y="561272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11A3A1E-5426-DA01-C57E-193D155EF4EF}"/>
              </a:ext>
            </a:extLst>
          </p:cNvPr>
          <p:cNvSpPr txBox="1"/>
          <p:nvPr/>
        </p:nvSpPr>
        <p:spPr>
          <a:xfrm>
            <a:off x="8368040" y="3165939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Scene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04353EC-F881-3471-BA53-D53B9B54128E}"/>
              </a:ext>
            </a:extLst>
          </p:cNvPr>
          <p:cNvSpPr txBox="1"/>
          <p:nvPr/>
        </p:nvSpPr>
        <p:spPr>
          <a:xfrm>
            <a:off x="7022968" y="5070844"/>
            <a:ext cx="34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This is a static field for S 1/2/3/4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F01CF56-CDE9-5F3E-79FB-B39D10D0C0AB}"/>
              </a:ext>
            </a:extLst>
          </p:cNvPr>
          <p:cNvSpPr txBox="1"/>
          <p:nvPr/>
        </p:nvSpPr>
        <p:spPr>
          <a:xfrm>
            <a:off x="7181909" y="5612722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 name input from keyboard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4537E18-9CB5-5D80-D644-621E9A09BEC4}"/>
              </a:ext>
            </a:extLst>
          </p:cNvPr>
          <p:cNvSpPr txBox="1"/>
          <p:nvPr/>
        </p:nvSpPr>
        <p:spPr>
          <a:xfrm>
            <a:off x="5104417" y="6161870"/>
            <a:ext cx="538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Save to </a:t>
            </a:r>
            <a:r>
              <a:rPr lang="en-US" dirty="0" err="1"/>
              <a:t>pico</a:t>
            </a:r>
            <a:r>
              <a:rPr lang="en-US" dirty="0"/>
              <a:t> &amp; return to Scene page green highlighted</a:t>
            </a: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9E8FFC96-A4C9-DBBA-1B5A-A6C10329CA33}"/>
              </a:ext>
            </a:extLst>
          </p:cNvPr>
          <p:cNvSpPr/>
          <p:nvPr/>
        </p:nvSpPr>
        <p:spPr>
          <a:xfrm>
            <a:off x="10143268" y="1760070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9BC2D91-7B7F-BA62-AA48-E8BBC19795E0}"/>
              </a:ext>
            </a:extLst>
          </p:cNvPr>
          <p:cNvSpPr txBox="1"/>
          <p:nvPr/>
        </p:nvSpPr>
        <p:spPr>
          <a:xfrm>
            <a:off x="10346446" y="20252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41B7866-6FCC-D9EA-0C28-142971F81D68}"/>
              </a:ext>
            </a:extLst>
          </p:cNvPr>
          <p:cNvSpPr txBox="1"/>
          <p:nvPr/>
        </p:nvSpPr>
        <p:spPr>
          <a:xfrm>
            <a:off x="10346445" y="2571990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427CC3B-11BD-E49E-616D-39C8151FBB82}"/>
              </a:ext>
            </a:extLst>
          </p:cNvPr>
          <p:cNvSpPr txBox="1"/>
          <p:nvPr/>
        </p:nvSpPr>
        <p:spPr>
          <a:xfrm>
            <a:off x="10346445" y="3152936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B697898-C756-343B-FE00-91F53DD23A3E}"/>
              </a:ext>
            </a:extLst>
          </p:cNvPr>
          <p:cNvSpPr txBox="1"/>
          <p:nvPr/>
        </p:nvSpPr>
        <p:spPr>
          <a:xfrm>
            <a:off x="10346444" y="3687281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42" name="Picture 4" descr="Thin line settings gear icon Royalty Free Vector Image">
            <a:extLst>
              <a:ext uri="{FF2B5EF4-FFF2-40B4-BE49-F238E27FC236}">
                <a16:creationId xmlns:a16="http://schemas.microsoft.com/office/drawing/2014/main" id="{AF079930-D2E6-E4B1-FE76-887EBE14B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10802477" y="4212103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" descr="Thin line settings gear icon Royalty Free Vector Image">
            <a:extLst>
              <a:ext uri="{FF2B5EF4-FFF2-40B4-BE49-F238E27FC236}">
                <a16:creationId xmlns:a16="http://schemas.microsoft.com/office/drawing/2014/main" id="{132FBF9A-DF71-0ACA-3045-45B5C7FE9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685405" y="6199024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829BCA07-CA9F-15A3-48F0-D8F966B0B13C}"/>
              </a:ext>
            </a:extLst>
          </p:cNvPr>
          <p:cNvSpPr txBox="1"/>
          <p:nvPr/>
        </p:nvSpPr>
        <p:spPr>
          <a:xfrm>
            <a:off x="1121823" y="6154843"/>
            <a:ext cx="32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Touching this icon takes you to setup page</a:t>
            </a:r>
          </a:p>
        </p:txBody>
      </p:sp>
    </p:spTree>
    <p:extLst>
      <p:ext uri="{BB962C8B-B14F-4D97-AF65-F5344CB8AC3E}">
        <p14:creationId xmlns:p14="http://schemas.microsoft.com/office/powerpoint/2010/main" val="166057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A716C5-B599-A2E6-EBF7-ABDD65F9CCE1}"/>
              </a:ext>
            </a:extLst>
          </p:cNvPr>
          <p:cNvSpPr/>
          <p:nvPr/>
        </p:nvSpPr>
        <p:spPr>
          <a:xfrm>
            <a:off x="810582" y="2256390"/>
            <a:ext cx="1754842" cy="3032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outline of a beard and sunglasses&#10;&#10;AI-generated content may be incorrect.">
            <a:extLst>
              <a:ext uri="{FF2B5EF4-FFF2-40B4-BE49-F238E27FC236}">
                <a16:creationId xmlns:a16="http://schemas.microsoft.com/office/drawing/2014/main" id="{0DDF94E0-F30C-74E3-6FC2-0022AAC3F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4" y="2456711"/>
            <a:ext cx="1743268" cy="221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3E203-4ACB-3396-69D7-281E9A4CC894}"/>
              </a:ext>
            </a:extLst>
          </p:cNvPr>
          <p:cNvSpPr txBox="1"/>
          <p:nvPr/>
        </p:nvSpPr>
        <p:spPr>
          <a:xfrm>
            <a:off x="856022" y="4620490"/>
            <a:ext cx="17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Eras Bold ITC" panose="020B0907030504020204" pitchFamily="34" charset="0"/>
              </a:rPr>
              <a:t>BoonDocks</a:t>
            </a:r>
            <a:endParaRPr lang="en-US" b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Eras Bold ITC" panose="020B0907030504020204" pitchFamily="34" charset="0"/>
              </a:rPr>
              <a:t>LED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E86F9-20DC-AA27-9BF9-EECECC803CEB}"/>
              </a:ext>
            </a:extLst>
          </p:cNvPr>
          <p:cNvSpPr txBox="1"/>
          <p:nvPr/>
        </p:nvSpPr>
        <p:spPr>
          <a:xfrm>
            <a:off x="2754059" y="302959"/>
            <a:ext cx="668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Splash Screen and Bluetooth </a:t>
            </a:r>
            <a:r>
              <a:rPr lang="en-US" sz="2800" b="1" dirty="0" err="1"/>
              <a:t>Conection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21BF0-D919-E027-509A-0E84FB9E96DE}"/>
              </a:ext>
            </a:extLst>
          </p:cNvPr>
          <p:cNvSpPr txBox="1"/>
          <p:nvPr/>
        </p:nvSpPr>
        <p:spPr>
          <a:xfrm>
            <a:off x="810580" y="826179"/>
            <a:ext cx="174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start Splash Screen</a:t>
            </a:r>
          </a:p>
          <a:p>
            <a:pPr algn="ctr"/>
            <a:r>
              <a:rPr lang="en-US" dirty="0"/>
              <a:t>Cannot swipe 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B325C4-4DD6-F7D5-C587-FF4D7DDB3564}"/>
              </a:ext>
            </a:extLst>
          </p:cNvPr>
          <p:cNvSpPr/>
          <p:nvPr/>
        </p:nvSpPr>
        <p:spPr>
          <a:xfrm>
            <a:off x="3311328" y="2256390"/>
            <a:ext cx="1754842" cy="3032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outline of a beard and sunglasses&#10;&#10;AI-generated content may be incorrect.">
            <a:extLst>
              <a:ext uri="{FF2B5EF4-FFF2-40B4-BE49-F238E27FC236}">
                <a16:creationId xmlns:a16="http://schemas.microsoft.com/office/drawing/2014/main" id="{55B9ADA6-D118-32C7-D5BE-1D51F716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10" y="2456711"/>
            <a:ext cx="1743268" cy="221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7F03A-7525-58FA-F4DA-F4741BF4FB74}"/>
              </a:ext>
            </a:extLst>
          </p:cNvPr>
          <p:cNvSpPr txBox="1"/>
          <p:nvPr/>
        </p:nvSpPr>
        <p:spPr>
          <a:xfrm>
            <a:off x="3356768" y="4620490"/>
            <a:ext cx="17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Eras Bold ITC" panose="020B0907030504020204" pitchFamily="34" charset="0"/>
              </a:rPr>
              <a:t>BoonDocks</a:t>
            </a:r>
            <a:endParaRPr lang="en-US" b="1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Eras Bold ITC" panose="020B0907030504020204" pitchFamily="34" charset="0"/>
              </a:rPr>
              <a:t>LED Controls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613C6-091D-084C-7019-8E4D45131715}"/>
              </a:ext>
            </a:extLst>
          </p:cNvPr>
          <p:cNvSpPr txBox="1"/>
          <p:nvPr/>
        </p:nvSpPr>
        <p:spPr>
          <a:xfrm>
            <a:off x="5670765" y="1264050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user to connect to system in the native BT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7DDF4-ADFF-80B3-8A86-6CE99BBDC618}"/>
              </a:ext>
            </a:extLst>
          </p:cNvPr>
          <p:cNvSpPr txBox="1"/>
          <p:nvPr/>
        </p:nvSpPr>
        <p:spPr>
          <a:xfrm>
            <a:off x="810580" y="5489023"/>
            <a:ext cx="425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starts, established BT connection, waiting </a:t>
            </a:r>
            <a:r>
              <a:rPr lang="en-US" dirty="0" err="1"/>
              <a:t>tbd</a:t>
            </a:r>
            <a:r>
              <a:rPr lang="en-US" dirty="0"/>
              <a:t> seconds for success before prompting user with the native BT connection screen on the phone.</a:t>
            </a:r>
          </a:p>
        </p:txBody>
      </p:sp>
      <p:pic>
        <p:nvPicPr>
          <p:cNvPr id="3074" name="Picture 2" descr="Bluetooth Auto Connect App - Apps on Google Play">
            <a:extLst>
              <a:ext uri="{FF2B5EF4-FFF2-40B4-BE49-F238E27FC236}">
                <a16:creationId xmlns:a16="http://schemas.microsoft.com/office/drawing/2014/main" id="{77F8A747-402B-D99F-A4F2-796DEABD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-2293" r="23396" b="2293"/>
          <a:stretch/>
        </p:blipFill>
        <p:spPr bwMode="auto">
          <a:xfrm>
            <a:off x="5490230" y="2741378"/>
            <a:ext cx="2115912" cy="197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04B445-C9FD-3E81-C412-89BB68CEE3F2}"/>
              </a:ext>
            </a:extLst>
          </p:cNvPr>
          <p:cNvSpPr txBox="1"/>
          <p:nvPr/>
        </p:nvSpPr>
        <p:spPr>
          <a:xfrm>
            <a:off x="5536805" y="4943655"/>
            <a:ext cx="2022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be determined as needed by Android operating system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A22E8-9416-4F2D-447A-7825B913CCF2}"/>
              </a:ext>
            </a:extLst>
          </p:cNvPr>
          <p:cNvSpPr txBox="1"/>
          <p:nvPr/>
        </p:nvSpPr>
        <p:spPr>
          <a:xfrm>
            <a:off x="3311328" y="839397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 connected</a:t>
            </a:r>
          </a:p>
          <a:p>
            <a:pPr algn="ctr"/>
            <a:r>
              <a:rPr lang="en-US" dirty="0"/>
              <a:t>Can swipe out to operating screens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15BC3-C5F6-EAD0-DD49-78843272DD77}"/>
              </a:ext>
            </a:extLst>
          </p:cNvPr>
          <p:cNvSpPr txBox="1"/>
          <p:nvPr/>
        </p:nvSpPr>
        <p:spPr>
          <a:xfrm>
            <a:off x="7883327" y="1264050"/>
            <a:ext cx="3934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Configuration</a:t>
            </a:r>
          </a:p>
          <a:p>
            <a:r>
              <a:rPr lang="en-US" b="1" i="1" dirty="0"/>
              <a:t>*****NOTE******</a:t>
            </a:r>
          </a:p>
          <a:p>
            <a:r>
              <a:rPr lang="en-US" dirty="0"/>
              <a:t>After BT connection, the APP will upload the system’s JSON stored configuration. This is such that a another/second user to the system will not need to reprogram all the board configs, names, scenes etc. </a:t>
            </a:r>
          </a:p>
        </p:txBody>
      </p:sp>
    </p:spTree>
    <p:extLst>
      <p:ext uri="{BB962C8B-B14F-4D97-AF65-F5344CB8AC3E}">
        <p14:creationId xmlns:p14="http://schemas.microsoft.com/office/powerpoint/2010/main" val="35765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7E287-67C4-75A8-9B4D-7F193B8E3E09}"/>
              </a:ext>
            </a:extLst>
          </p:cNvPr>
          <p:cNvSpPr txBox="1"/>
          <p:nvPr/>
        </p:nvSpPr>
        <p:spPr>
          <a:xfrm>
            <a:off x="3757571" y="337595"/>
            <a:ext cx="4676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Setup Configuration Screen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600838-6BA9-8733-C585-2788D6CF2087}"/>
              </a:ext>
            </a:extLst>
          </p:cNvPr>
          <p:cNvSpPr/>
          <p:nvPr/>
        </p:nvSpPr>
        <p:spPr>
          <a:xfrm>
            <a:off x="252033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1802-364C-22EF-5F04-C4F5195B2C52}"/>
              </a:ext>
            </a:extLst>
          </p:cNvPr>
          <p:cNvSpPr txBox="1"/>
          <p:nvPr/>
        </p:nvSpPr>
        <p:spPr>
          <a:xfrm>
            <a:off x="444122" y="16408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25370-0D42-AB76-195C-110B4C1A0AF4}"/>
              </a:ext>
            </a:extLst>
          </p:cNvPr>
          <p:cNvSpPr txBox="1"/>
          <p:nvPr/>
        </p:nvSpPr>
        <p:spPr>
          <a:xfrm>
            <a:off x="444121" y="217502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ACDCB-AC1C-D895-71A6-3805B5417C4E}"/>
              </a:ext>
            </a:extLst>
          </p:cNvPr>
          <p:cNvSpPr txBox="1"/>
          <p:nvPr/>
        </p:nvSpPr>
        <p:spPr>
          <a:xfrm>
            <a:off x="444120" y="2709248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25B1E-D287-6F2D-72F5-BF40995DCA55}"/>
              </a:ext>
            </a:extLst>
          </p:cNvPr>
          <p:cNvSpPr txBox="1"/>
          <p:nvPr/>
        </p:nvSpPr>
        <p:spPr>
          <a:xfrm>
            <a:off x="444119" y="325025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4</a:t>
            </a:r>
          </a:p>
        </p:txBody>
      </p:sp>
      <p:pic>
        <p:nvPicPr>
          <p:cNvPr id="4100" name="Picture 4" descr="Home - Free buildings icons">
            <a:extLst>
              <a:ext uri="{FF2B5EF4-FFF2-40B4-BE49-F238E27FC236}">
                <a16:creationId xmlns:a16="http://schemas.microsoft.com/office/drawing/2014/main" id="{4E3D0B7E-7E31-238D-81CF-AE50C3C5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9" y="3764508"/>
            <a:ext cx="553952" cy="5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94EE62-45FB-22E5-0401-C4D4E22079CD}"/>
              </a:ext>
            </a:extLst>
          </p:cNvPr>
          <p:cNvSpPr/>
          <p:nvPr/>
        </p:nvSpPr>
        <p:spPr>
          <a:xfrm>
            <a:off x="2309438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8CB4-35C9-5D9C-3DE8-30B46927CB31}"/>
              </a:ext>
            </a:extLst>
          </p:cNvPr>
          <p:cNvSpPr txBox="1"/>
          <p:nvPr/>
        </p:nvSpPr>
        <p:spPr>
          <a:xfrm>
            <a:off x="2512616" y="1495337"/>
            <a:ext cx="134848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392CF-8F49-9DE7-2F11-788E44CF3480}"/>
              </a:ext>
            </a:extLst>
          </p:cNvPr>
          <p:cNvSpPr txBox="1"/>
          <p:nvPr/>
        </p:nvSpPr>
        <p:spPr>
          <a:xfrm>
            <a:off x="2512616" y="205743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RGBW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CF4B2-0395-D15F-1336-4CD15F400FBB}"/>
              </a:ext>
            </a:extLst>
          </p:cNvPr>
          <p:cNvSpPr txBox="1"/>
          <p:nvPr/>
        </p:nvSpPr>
        <p:spPr>
          <a:xfrm>
            <a:off x="2512616" y="259889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 + 1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D8DA0-A6AB-2DAB-64BA-9D6CFEF94174}"/>
              </a:ext>
            </a:extLst>
          </p:cNvPr>
          <p:cNvSpPr txBox="1"/>
          <p:nvPr/>
        </p:nvSpPr>
        <p:spPr>
          <a:xfrm>
            <a:off x="2512616" y="31220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Channel</a:t>
            </a:r>
            <a:endParaRPr lang="en-US" i="1" dirty="0"/>
          </a:p>
        </p:txBody>
      </p:sp>
      <p:pic>
        <p:nvPicPr>
          <p:cNvPr id="4106" name="Picture 10" descr="Back Button - Free arrows icons">
            <a:extLst>
              <a:ext uri="{FF2B5EF4-FFF2-40B4-BE49-F238E27FC236}">
                <a16:creationId xmlns:a16="http://schemas.microsoft.com/office/drawing/2014/main" id="{DFC16371-B33D-20CA-6813-FC445200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86" y="3763043"/>
            <a:ext cx="555417" cy="5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0BC0CA-E5E2-56F3-43B5-BFDC4CDB5B86}"/>
              </a:ext>
            </a:extLst>
          </p:cNvPr>
          <p:cNvSpPr/>
          <p:nvPr/>
        </p:nvSpPr>
        <p:spPr>
          <a:xfrm>
            <a:off x="6120967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DFA0B-46FC-6D04-2C25-7D97E5C3FCD9}"/>
              </a:ext>
            </a:extLst>
          </p:cNvPr>
          <p:cNvSpPr txBox="1"/>
          <p:nvPr/>
        </p:nvSpPr>
        <p:spPr>
          <a:xfrm>
            <a:off x="4221668" y="2114180"/>
            <a:ext cx="175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to Scene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2F67-5FCA-9962-6268-AED7C5088701}"/>
              </a:ext>
            </a:extLst>
          </p:cNvPr>
          <p:cNvSpPr txBox="1"/>
          <p:nvPr/>
        </p:nvSpPr>
        <p:spPr>
          <a:xfrm>
            <a:off x="6324145" y="1467626"/>
            <a:ext cx="134848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  <a:br>
              <a:rPr lang="en-US" i="1" dirty="0"/>
            </a:br>
            <a:r>
              <a:rPr lang="en-US" dirty="0"/>
              <a:t>RGBW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A0D00-31EF-151A-B234-65405158EB69}"/>
              </a:ext>
            </a:extLst>
          </p:cNvPr>
          <p:cNvSpPr txBox="1"/>
          <p:nvPr/>
        </p:nvSpPr>
        <p:spPr>
          <a:xfrm>
            <a:off x="6324145" y="2251255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A6373-3F44-0DA5-935F-00C258EC5692}"/>
              </a:ext>
            </a:extLst>
          </p:cNvPr>
          <p:cNvSpPr txBox="1"/>
          <p:nvPr/>
        </p:nvSpPr>
        <p:spPr>
          <a:xfrm>
            <a:off x="6324145" y="277866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CTL </a:t>
            </a:r>
            <a:r>
              <a:rPr lang="en-US" i="1" dirty="0"/>
              <a:t>X</a:t>
            </a:r>
          </a:p>
        </p:txBody>
      </p:sp>
      <p:pic>
        <p:nvPicPr>
          <p:cNvPr id="20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03B644F1-C862-7D79-431A-27D097A0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67" y="3427988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5C67E8-5A30-0340-12EF-2F54E84ABB42}"/>
              </a:ext>
            </a:extLst>
          </p:cNvPr>
          <p:cNvSpPr/>
          <p:nvPr/>
        </p:nvSpPr>
        <p:spPr>
          <a:xfrm>
            <a:off x="8223565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07DB8-3E38-8750-B9EA-4E84A5DCF7FD}"/>
              </a:ext>
            </a:extLst>
          </p:cNvPr>
          <p:cNvSpPr txBox="1"/>
          <p:nvPr/>
        </p:nvSpPr>
        <p:spPr>
          <a:xfrm>
            <a:off x="8426743" y="1467626"/>
            <a:ext cx="134848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  <a:br>
              <a:rPr lang="en-US" i="1" dirty="0"/>
            </a:br>
            <a:r>
              <a:rPr lang="en-US" dirty="0"/>
              <a:t>RGB 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FAB59-9EBC-E3DD-C37C-9DC6241A7841}"/>
              </a:ext>
            </a:extLst>
          </p:cNvPr>
          <p:cNvSpPr txBox="1"/>
          <p:nvPr/>
        </p:nvSpPr>
        <p:spPr>
          <a:xfrm>
            <a:off x="8426743" y="2084599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 Name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1F296-2C53-E690-DEAF-3BBCABA99FCD}"/>
              </a:ext>
            </a:extLst>
          </p:cNvPr>
          <p:cNvSpPr txBox="1"/>
          <p:nvPr/>
        </p:nvSpPr>
        <p:spPr>
          <a:xfrm>
            <a:off x="8426743" y="294091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CTL </a:t>
            </a:r>
            <a:r>
              <a:rPr lang="en-US" i="1" dirty="0"/>
              <a:t>X</a:t>
            </a:r>
          </a:p>
        </p:txBody>
      </p:sp>
      <p:pic>
        <p:nvPicPr>
          <p:cNvPr id="25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B25EC1AC-2D28-6AD8-0460-B6B4B4CB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65" y="3427988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D55FC3-DE8B-06C7-122C-253E5DBE666C}"/>
              </a:ext>
            </a:extLst>
          </p:cNvPr>
          <p:cNvSpPr txBox="1"/>
          <p:nvPr/>
        </p:nvSpPr>
        <p:spPr>
          <a:xfrm>
            <a:off x="8426743" y="25168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 Name</a:t>
            </a:r>
            <a:endParaRPr lang="en-US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47DEE5-89B4-4770-F876-308286B5FA06}"/>
              </a:ext>
            </a:extLst>
          </p:cNvPr>
          <p:cNvSpPr/>
          <p:nvPr/>
        </p:nvSpPr>
        <p:spPr>
          <a:xfrm>
            <a:off x="10277329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55478E-ABD1-D689-859B-5078A36DE6C1}"/>
              </a:ext>
            </a:extLst>
          </p:cNvPr>
          <p:cNvSpPr txBox="1"/>
          <p:nvPr/>
        </p:nvSpPr>
        <p:spPr>
          <a:xfrm>
            <a:off x="10488703" y="1448873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1 Name</a:t>
            </a:r>
            <a:endParaRPr lang="en-US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253FA3-B51E-631C-2E8A-D887984837DC}"/>
              </a:ext>
            </a:extLst>
          </p:cNvPr>
          <p:cNvSpPr txBox="1"/>
          <p:nvPr/>
        </p:nvSpPr>
        <p:spPr>
          <a:xfrm>
            <a:off x="10488703" y="2270552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3 Name</a:t>
            </a:r>
            <a:endParaRPr lang="en-US" sz="1200" i="1" dirty="0"/>
          </a:p>
        </p:txBody>
      </p:sp>
      <p:pic>
        <p:nvPicPr>
          <p:cNvPr id="31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544C47E7-FC83-59AA-34D0-FAD65311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525" y="3408777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331B5D71-806A-46E7-F0DB-9F0F0CDFD6A4}"/>
              </a:ext>
            </a:extLst>
          </p:cNvPr>
          <p:cNvSpPr txBox="1"/>
          <p:nvPr/>
        </p:nvSpPr>
        <p:spPr>
          <a:xfrm>
            <a:off x="10488703" y="1846520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2 Name</a:t>
            </a:r>
            <a:endParaRPr lang="en-US" sz="1200" i="1" dirty="0"/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D7AFDA5-30B4-D515-30CA-E4A02FE35549}"/>
              </a:ext>
            </a:extLst>
          </p:cNvPr>
          <p:cNvSpPr txBox="1"/>
          <p:nvPr/>
        </p:nvSpPr>
        <p:spPr>
          <a:xfrm>
            <a:off x="10488703" y="2675736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4 Name</a:t>
            </a:r>
            <a:endParaRPr lang="en-US" sz="1200" i="1" dirty="0"/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FABA6F85-0153-4F4B-0DC8-68C79D0F3867}"/>
              </a:ext>
            </a:extLst>
          </p:cNvPr>
          <p:cNvSpPr txBox="1"/>
          <p:nvPr/>
        </p:nvSpPr>
        <p:spPr>
          <a:xfrm>
            <a:off x="208910" y="4509263"/>
            <a:ext cx="5824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touch of a box on the Setup Splash takes user to the board config screen. The user selects 1 of 3 configs which then takes the user to the Board naming screen. After the name is saved in the naming page, the system will return to the Setup Splash; and, the text box will be highlighted to show it is setup.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7F2C7243-91C4-E356-05AB-DF9330238973}"/>
              </a:ext>
            </a:extLst>
          </p:cNvPr>
          <p:cNvSpPr txBox="1"/>
          <p:nvPr/>
        </p:nvSpPr>
        <p:spPr>
          <a:xfrm>
            <a:off x="240940" y="877331"/>
            <a:ext cx="17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Setup splash</a:t>
            </a:r>
          </a:p>
        </p:txBody>
      </p:sp>
      <p:pic>
        <p:nvPicPr>
          <p:cNvPr id="4102" name="Picture 4" descr="Home - Free buildings icons">
            <a:extLst>
              <a:ext uri="{FF2B5EF4-FFF2-40B4-BE49-F238E27FC236}">
                <a16:creationId xmlns:a16="http://schemas.microsoft.com/office/drawing/2014/main" id="{85D4D8AB-C2CE-8089-80BD-1A200AF1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13" y="1484674"/>
            <a:ext cx="553952" cy="5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139A86F-1EF9-E011-5CAC-A612E978CAF5}"/>
              </a:ext>
            </a:extLst>
          </p:cNvPr>
          <p:cNvSpPr txBox="1"/>
          <p:nvPr/>
        </p:nvSpPr>
        <p:spPr>
          <a:xfrm>
            <a:off x="2418715" y="1026609"/>
            <a:ext cx="17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Board Config</a:t>
            </a:r>
          </a:p>
        </p:txBody>
      </p:sp>
      <p:pic>
        <p:nvPicPr>
          <p:cNvPr id="4105" name="Picture 10" descr="Back Button - Free arrows icons">
            <a:extLst>
              <a:ext uri="{FF2B5EF4-FFF2-40B4-BE49-F238E27FC236}">
                <a16:creationId xmlns:a16="http://schemas.microsoft.com/office/drawing/2014/main" id="{2EF1E14D-2EB6-0CB5-A3D8-4774B0D5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01" y="2836065"/>
            <a:ext cx="555417" cy="5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TextBox 4106">
            <a:extLst>
              <a:ext uri="{FF2B5EF4-FFF2-40B4-BE49-F238E27FC236}">
                <a16:creationId xmlns:a16="http://schemas.microsoft.com/office/drawing/2014/main" id="{21F611B7-62BE-2919-51CE-7A84C4CFD8F5}"/>
              </a:ext>
            </a:extLst>
          </p:cNvPr>
          <p:cNvSpPr txBox="1"/>
          <p:nvPr/>
        </p:nvSpPr>
        <p:spPr>
          <a:xfrm>
            <a:off x="4221668" y="3550813"/>
            <a:ext cx="175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to Setup Splash page</a:t>
            </a:r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C936598F-7A38-35CA-D41C-D8E37BBD5566}"/>
              </a:ext>
            </a:extLst>
          </p:cNvPr>
          <p:cNvSpPr txBox="1"/>
          <p:nvPr/>
        </p:nvSpPr>
        <p:spPr>
          <a:xfrm>
            <a:off x="10495630" y="3076610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CTL </a:t>
            </a:r>
            <a:r>
              <a:rPr lang="en-US" sz="12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592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602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Eras Bold ITC</vt:lpstr>
      <vt:lpstr>Office Theme</vt:lpstr>
      <vt:lpstr>BoonDocks LED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Loebbaka</dc:creator>
  <cp:lastModifiedBy>Kathleen Loebbaka</cp:lastModifiedBy>
  <cp:revision>3</cp:revision>
  <dcterms:created xsi:type="dcterms:W3CDTF">2025-05-07T16:53:21Z</dcterms:created>
  <dcterms:modified xsi:type="dcterms:W3CDTF">2025-05-13T19:44:29Z</dcterms:modified>
</cp:coreProperties>
</file>