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BCDCF-2113-4AEA-8037-731DAE93C320}" v="11" dt="2024-03-30T16:23:24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5" autoAdjust="0"/>
  </p:normalViewPr>
  <p:slideViewPr>
    <p:cSldViewPr snapToGrid="0">
      <p:cViewPr>
        <p:scale>
          <a:sx n="75" d="100"/>
          <a:sy n="75" d="100"/>
        </p:scale>
        <p:origin x="115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沈鑫灿 唐" userId="91578f2b4c3e44ba" providerId="LiveId" clId="{70CBCDCF-2113-4AEA-8037-731DAE93C320}"/>
    <pc:docChg chg="undo custSel addSld delSld modSld">
      <pc:chgData name="沈鑫灿 唐" userId="91578f2b4c3e44ba" providerId="LiveId" clId="{70CBCDCF-2113-4AEA-8037-731DAE93C320}" dt="2024-03-30T16:23:49.064" v="110" actId="22"/>
      <pc:docMkLst>
        <pc:docMk/>
      </pc:docMkLst>
      <pc:sldChg chg="modSp new mod">
        <pc:chgData name="沈鑫灿 唐" userId="91578f2b4c3e44ba" providerId="LiveId" clId="{70CBCDCF-2113-4AEA-8037-731DAE93C320}" dt="2024-03-30T16:18:53.915" v="3" actId="255"/>
        <pc:sldMkLst>
          <pc:docMk/>
          <pc:sldMk cId="744222231" sldId="256"/>
        </pc:sldMkLst>
        <pc:spChg chg="mod">
          <ac:chgData name="沈鑫灿 唐" userId="91578f2b4c3e44ba" providerId="LiveId" clId="{70CBCDCF-2113-4AEA-8037-731DAE93C320}" dt="2024-03-30T16:18:53.915" v="3" actId="255"/>
          <ac:spMkLst>
            <pc:docMk/>
            <pc:sldMk cId="744222231" sldId="256"/>
            <ac:spMk id="2" creationId="{3E674540-D0DC-E932-132E-36CAA3ABE4F3}"/>
          </ac:spMkLst>
        </pc:spChg>
      </pc:sldChg>
      <pc:sldChg chg="addSp delSp modSp new mod modTransition modAnim">
        <pc:chgData name="沈鑫灿 唐" userId="91578f2b4c3e44ba" providerId="LiveId" clId="{70CBCDCF-2113-4AEA-8037-731DAE93C320}" dt="2024-03-30T16:21:49.638" v="73"/>
        <pc:sldMkLst>
          <pc:docMk/>
          <pc:sldMk cId="2460132612" sldId="257"/>
        </pc:sldMkLst>
        <pc:spChg chg="del">
          <ac:chgData name="沈鑫灿 唐" userId="91578f2b4c3e44ba" providerId="LiveId" clId="{70CBCDCF-2113-4AEA-8037-731DAE93C320}" dt="2024-03-30T16:19:15.625" v="7" actId="478"/>
          <ac:spMkLst>
            <pc:docMk/>
            <pc:sldMk cId="2460132612" sldId="257"/>
            <ac:spMk id="2" creationId="{3013F2B7-5753-4575-9123-D87E3B1D01AA}"/>
          </ac:spMkLst>
        </pc:spChg>
        <pc:spChg chg="del mod">
          <ac:chgData name="沈鑫灿 唐" userId="91578f2b4c3e44ba" providerId="LiveId" clId="{70CBCDCF-2113-4AEA-8037-731DAE93C320}" dt="2024-03-30T16:19:19.726" v="8" actId="478"/>
          <ac:spMkLst>
            <pc:docMk/>
            <pc:sldMk cId="2460132612" sldId="257"/>
            <ac:spMk id="3" creationId="{3E03AE54-A02D-6B6D-64D2-4A9D4079D6A8}"/>
          </ac:spMkLst>
        </pc:spChg>
        <pc:spChg chg="add mod">
          <ac:chgData name="沈鑫灿 唐" userId="91578f2b4c3e44ba" providerId="LiveId" clId="{70CBCDCF-2113-4AEA-8037-731DAE93C320}" dt="2024-03-30T16:20:53.603" v="62" actId="20577"/>
          <ac:spMkLst>
            <pc:docMk/>
            <pc:sldMk cId="2460132612" sldId="257"/>
            <ac:spMk id="4" creationId="{4ADC0D73-3E9E-3E20-7F7E-280D1F8453EF}"/>
          </ac:spMkLst>
        </pc:spChg>
        <pc:picChg chg="add mod">
          <ac:chgData name="沈鑫灿 唐" userId="91578f2b4c3e44ba" providerId="LiveId" clId="{70CBCDCF-2113-4AEA-8037-731DAE93C320}" dt="2024-03-30T16:21:39.483" v="70" actId="1076"/>
          <ac:picMkLst>
            <pc:docMk/>
            <pc:sldMk cId="2460132612" sldId="257"/>
            <ac:picMk id="6" creationId="{97F1CD97-E692-7ABD-0B3D-A222E6C4E3C9}"/>
          </ac:picMkLst>
        </pc:picChg>
      </pc:sldChg>
      <pc:sldChg chg="addSp delSp modSp new mod">
        <pc:chgData name="沈鑫灿 唐" userId="91578f2b4c3e44ba" providerId="LiveId" clId="{70CBCDCF-2113-4AEA-8037-731DAE93C320}" dt="2024-03-30T16:23:32.945" v="106" actId="1076"/>
        <pc:sldMkLst>
          <pc:docMk/>
          <pc:sldMk cId="403640938" sldId="258"/>
        </pc:sldMkLst>
        <pc:spChg chg="del mod">
          <ac:chgData name="沈鑫灿 唐" userId="91578f2b4c3e44ba" providerId="LiveId" clId="{70CBCDCF-2113-4AEA-8037-731DAE93C320}" dt="2024-03-30T16:22:14.625" v="79" actId="478"/>
          <ac:spMkLst>
            <pc:docMk/>
            <pc:sldMk cId="403640938" sldId="258"/>
            <ac:spMk id="2" creationId="{71B8733D-A1D0-0C2E-7161-10455F6215A4}"/>
          </ac:spMkLst>
        </pc:spChg>
        <pc:spChg chg="add del">
          <ac:chgData name="沈鑫灿 唐" userId="91578f2b4c3e44ba" providerId="LiveId" clId="{70CBCDCF-2113-4AEA-8037-731DAE93C320}" dt="2024-03-30T16:22:13.251" v="77" actId="478"/>
          <ac:spMkLst>
            <pc:docMk/>
            <pc:sldMk cId="403640938" sldId="258"/>
            <ac:spMk id="3" creationId="{9B5AA0D9-1012-C8B9-2F45-87304F31FBD0}"/>
          </ac:spMkLst>
        </pc:spChg>
        <pc:spChg chg="add mod">
          <ac:chgData name="沈鑫灿 唐" userId="91578f2b4c3e44ba" providerId="LiveId" clId="{70CBCDCF-2113-4AEA-8037-731DAE93C320}" dt="2024-03-30T16:22:12.067" v="76"/>
          <ac:spMkLst>
            <pc:docMk/>
            <pc:sldMk cId="403640938" sldId="258"/>
            <ac:spMk id="4" creationId="{A654F013-F1B1-3534-F684-86AFD29D3DBC}"/>
          </ac:spMkLst>
        </pc:spChg>
        <pc:spChg chg="add">
          <ac:chgData name="沈鑫灿 唐" userId="91578f2b4c3e44ba" providerId="LiveId" clId="{70CBCDCF-2113-4AEA-8037-731DAE93C320}" dt="2024-03-30T16:22:15.508" v="80"/>
          <ac:spMkLst>
            <pc:docMk/>
            <pc:sldMk cId="403640938" sldId="258"/>
            <ac:spMk id="5" creationId="{32E4A9B7-B9F0-0599-77DC-97BD43414401}"/>
          </ac:spMkLst>
        </pc:spChg>
        <pc:grpChg chg="add mod">
          <ac:chgData name="沈鑫灿 唐" userId="91578f2b4c3e44ba" providerId="LiveId" clId="{70CBCDCF-2113-4AEA-8037-731DAE93C320}" dt="2024-03-30T16:23:24.260" v="99" actId="164"/>
          <ac:grpSpMkLst>
            <pc:docMk/>
            <pc:sldMk cId="403640938" sldId="258"/>
            <ac:grpSpMk id="10" creationId="{463FC141-9A54-A127-C9A8-1A1B31E6BB79}"/>
          </ac:grpSpMkLst>
        </pc:grpChg>
        <pc:picChg chg="add mod ord">
          <ac:chgData name="沈鑫灿 唐" userId="91578f2b4c3e44ba" providerId="LiveId" clId="{70CBCDCF-2113-4AEA-8037-731DAE93C320}" dt="2024-03-30T16:23:27.507" v="105" actId="166"/>
          <ac:picMkLst>
            <pc:docMk/>
            <pc:sldMk cId="403640938" sldId="258"/>
            <ac:picMk id="7" creationId="{DE348B86-A86A-7E40-EB0A-9E05CB8570D2}"/>
          </ac:picMkLst>
        </pc:picChg>
        <pc:picChg chg="add mod">
          <ac:chgData name="沈鑫灿 唐" userId="91578f2b4c3e44ba" providerId="LiveId" clId="{70CBCDCF-2113-4AEA-8037-731DAE93C320}" dt="2024-03-30T16:23:32.945" v="106" actId="1076"/>
          <ac:picMkLst>
            <pc:docMk/>
            <pc:sldMk cId="403640938" sldId="258"/>
            <ac:picMk id="9" creationId="{B8F49084-8EC3-4E38-68DE-860081C981F8}"/>
          </ac:picMkLst>
        </pc:picChg>
      </pc:sldChg>
      <pc:sldChg chg="new del">
        <pc:chgData name="沈鑫灿 唐" userId="91578f2b4c3e44ba" providerId="LiveId" clId="{70CBCDCF-2113-4AEA-8037-731DAE93C320}" dt="2024-03-30T16:21:08.262" v="64" actId="47"/>
        <pc:sldMkLst>
          <pc:docMk/>
          <pc:sldMk cId="2458602310" sldId="258"/>
        </pc:sldMkLst>
      </pc:sldChg>
      <pc:sldChg chg="addSp delSp new mod">
        <pc:chgData name="沈鑫灿 唐" userId="91578f2b4c3e44ba" providerId="LiveId" clId="{70CBCDCF-2113-4AEA-8037-731DAE93C320}" dt="2024-03-30T16:23:49.064" v="110" actId="22"/>
        <pc:sldMkLst>
          <pc:docMk/>
          <pc:sldMk cId="261652691" sldId="259"/>
        </pc:sldMkLst>
        <pc:spChg chg="del">
          <ac:chgData name="沈鑫灿 唐" userId="91578f2b4c3e44ba" providerId="LiveId" clId="{70CBCDCF-2113-4AEA-8037-731DAE93C320}" dt="2024-03-30T16:23:47.621" v="108" actId="478"/>
          <ac:spMkLst>
            <pc:docMk/>
            <pc:sldMk cId="261652691" sldId="259"/>
            <ac:spMk id="2" creationId="{E452FA16-3E4D-BAD1-A7A0-23FFB250C941}"/>
          </ac:spMkLst>
        </pc:spChg>
        <pc:spChg chg="del">
          <ac:chgData name="沈鑫灿 唐" userId="91578f2b4c3e44ba" providerId="LiveId" clId="{70CBCDCF-2113-4AEA-8037-731DAE93C320}" dt="2024-03-30T16:23:48.134" v="109" actId="478"/>
          <ac:spMkLst>
            <pc:docMk/>
            <pc:sldMk cId="261652691" sldId="259"/>
            <ac:spMk id="3" creationId="{3CA154B4-5037-6358-04F1-7A3511DF4D34}"/>
          </ac:spMkLst>
        </pc:spChg>
        <pc:picChg chg="add">
          <ac:chgData name="沈鑫灿 唐" userId="91578f2b4c3e44ba" providerId="LiveId" clId="{70CBCDCF-2113-4AEA-8037-731DAE93C320}" dt="2024-03-30T16:23:49.064" v="110" actId="22"/>
          <ac:picMkLst>
            <pc:docMk/>
            <pc:sldMk cId="261652691" sldId="259"/>
            <ac:picMk id="5" creationId="{3E3C2495-FB0C-967F-4307-3B9AA4FB9B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6619B-AA77-A75F-7498-E9E831B51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570B73-CC9D-20F5-8F9E-80E8FD62C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73ABC-4040-6906-553E-AEA9BAFE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C10D3-318C-01C7-E3F8-CCF48FDF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A424F-FEB3-FE46-F6B8-9F95611F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2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94DC3-EE4E-84FF-DEE3-4FD64A8B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EDBE82-E90B-736B-367C-9D3D2BCC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9EBFE-CD88-CBFF-781E-0FEEE0AB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F0A6F-D61F-6710-0C7E-2844E7BB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DA84-3705-B6C3-59D5-39B54F62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8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1D2CE-CAD3-A322-7737-B29A3C48D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5142F-A9AB-5237-DFCB-D3A5F967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5A54B-96AA-AB4E-C563-A69AE864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7AAD5-5167-231B-9675-50FFD355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34FA-8529-C3CB-4B00-844D5B33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1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A843E-57C7-F206-FAEA-498AF55C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62CB2-86EF-E2F1-29DC-720C5D8E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EFAB9-A8A8-CA13-B14F-E73070A1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B1465-AA75-4089-D336-7D6251A6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AEE8-150B-0DBF-959F-9F596AF5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2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E5EB-A741-6E61-6215-63F45E71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12FAB-014F-13BC-68D5-10487D9E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5F26E-36E6-F103-6AEA-B254A77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C5DE7-3E6C-B90C-9F63-84D469DE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C836-9F70-4C1E-A91B-9E84666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F5CF3-1DEF-66CC-AF7C-8457A170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404EE-A20F-44F7-FFBC-7535B728B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475DD-609A-5DC5-D9EB-027A04296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2F207-6AC4-4B2E-5AFA-A1DE478E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3FA89-7219-2C69-EA49-94B17C05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66AA3-255D-6C75-E23D-0AC9AF9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9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62FB-3CBF-F621-6567-59306C80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1EE48-6CE7-92DA-3B37-DD7F535C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4F699-3BB1-528D-0A3B-71DCC22D4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C27871-7E90-7AAB-8FDE-838044401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2D4568-F5FD-FC16-B794-7FC863405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6E25C5-B0CE-7073-7FE3-F62390CA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E7294-E125-4051-9D34-776238CB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8A498-5549-702D-5B57-C946AC7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2647C-A765-E1DE-D120-F7DBAB0A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A5BC25-BD90-2EFE-4508-B3C66A63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D2A782-0EE1-EBCA-B3F7-417BD5FC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F763F2-9CDC-CE1C-183E-21E600FD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1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2B3E8A-AEEF-5F92-1DBA-AE331648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D40EC-E7BF-8210-A7DA-CE9EAC9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24238-CF96-133F-05DB-52A100F4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75AFB-1D32-6492-AA98-C0894E7C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0B075-68DB-A604-117E-BEC27DAC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DBCAB-FCD6-030C-A6A8-A8E8F571A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4C2BE3-3EB9-26F2-BF0B-9084D8F4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9FBB8B-AB51-2304-8AFA-AB8BCFE8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C4BBD-71B0-DB8B-E68F-E784339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15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FF03B-75E1-4443-69B0-33861B1B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DAB524-D62C-240F-076F-6A2E9B12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64FD1-0829-D341-15F3-3C1292D9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C9BC0-BF80-767B-1329-D67EA2CB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B431E-F44C-608C-345A-DD196B6F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71F65-7FBC-22C9-9EC9-A80DCECB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7B0FCA-2640-CF7C-BE77-400F63B5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BAD99-AF15-6B7A-5554-49B38E1C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35038-0112-0A8A-3405-0CE87DBBD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04CE2-775D-4877-83E8-29026230F45B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4C0B9-8052-60FE-145C-875D061D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0E876-6E2F-236E-9E4A-D4988DB3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08552-AA78-4F29-AD21-E37F58FD95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74540-D0DC-E932-132E-36CAA3ABE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物理学科分享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B6890-3550-DDC0-A53C-4553E0F52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DC0D73-3E9E-3E20-7F7E-280D1F8453EF}"/>
              </a:ext>
            </a:extLst>
          </p:cNvPr>
          <p:cNvSpPr txBox="1"/>
          <p:nvPr/>
        </p:nvSpPr>
        <p:spPr>
          <a:xfrm>
            <a:off x="0" y="151179"/>
            <a:ext cx="1219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/>
              <a:t>14.</a:t>
            </a:r>
            <a:r>
              <a:rPr lang="zh-CN" altLang="en-US" sz="3800" dirty="0"/>
              <a:t>小明在家帮助妈妈洗碗时发现，同一只瓷碗既可以漂浮在水面上，也可以沉入水底，下列说法正确的是</a:t>
            </a:r>
            <a:r>
              <a:rPr lang="en-US" altLang="zh-CN" sz="3800" dirty="0"/>
              <a:t>( )</a:t>
            </a:r>
          </a:p>
          <a:p>
            <a:r>
              <a:rPr lang="en-US" altLang="zh-CN" sz="3800" dirty="0"/>
              <a:t>  A.</a:t>
            </a:r>
            <a:r>
              <a:rPr lang="zh-CN" altLang="en-US" sz="3800" dirty="0"/>
              <a:t>瓷碗漂浮在水面上时，所受浮力大小等于其重力大小</a:t>
            </a:r>
          </a:p>
          <a:p>
            <a:r>
              <a:rPr lang="en-US" altLang="zh-CN" sz="3800" dirty="0"/>
              <a:t>  B.</a:t>
            </a:r>
            <a:r>
              <a:rPr lang="zh-CN" altLang="en-US" sz="3800" dirty="0"/>
              <a:t>瓷碗能漂浮在水面上，说明瓷碗的密度比水小</a:t>
            </a:r>
          </a:p>
          <a:p>
            <a:r>
              <a:rPr lang="en-US" altLang="zh-CN" sz="3800" dirty="0"/>
              <a:t>  C.</a:t>
            </a:r>
            <a:r>
              <a:rPr lang="zh-CN" altLang="en-US" sz="3800" dirty="0"/>
              <a:t>瓷碗沉入水底时所受浮力比漂浮时大</a:t>
            </a:r>
          </a:p>
          <a:p>
            <a:r>
              <a:rPr lang="en-US" altLang="zh-CN" sz="3800" dirty="0"/>
              <a:t>  D.</a:t>
            </a:r>
            <a:r>
              <a:rPr lang="zh-CN" altLang="en-US" sz="3800" dirty="0"/>
              <a:t>瓷碗沉入水底时排开水的体积大于漂浮时排开水的体    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F1CD97-E692-7ABD-0B3D-A222E6C4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38" y="3696134"/>
            <a:ext cx="4614862" cy="31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3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348B86-A86A-7E40-EB0A-9E05CB857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16906" cy="4559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F49084-8EC3-4E38-68DE-860081C9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01" y="2298700"/>
            <a:ext cx="6904499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3C2495-FB0C-967F-4307-3B9AA4FB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47637"/>
            <a:ext cx="75152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105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物理学科分享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物理学科分享</dc:title>
  <dc:creator>沈鑫灿 唐</dc:creator>
  <cp:lastModifiedBy>沈鑫灿 唐</cp:lastModifiedBy>
  <cp:revision>1</cp:revision>
  <dcterms:created xsi:type="dcterms:W3CDTF">2024-03-30T16:17:51Z</dcterms:created>
  <dcterms:modified xsi:type="dcterms:W3CDTF">2024-03-30T16:23:50Z</dcterms:modified>
</cp:coreProperties>
</file>