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8" r:id="rId2"/>
    <p:sldId id="258" r:id="rId3"/>
    <p:sldId id="279" r:id="rId4"/>
    <p:sldId id="271" r:id="rId5"/>
    <p:sldId id="280" r:id="rId6"/>
    <p:sldId id="277" r:id="rId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6AEE"/>
    <a:srgbClr val="EB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A9BC294-FFE2-49D5-8D69-9E1BD2C41BD5}"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BEEF3"/>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096AEE"/>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96AE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napToObjects="1">
      <p:cViewPr varScale="1">
        <p:scale>
          <a:sx n="55" d="100"/>
          <a:sy n="55" d="100"/>
        </p:scale>
        <p:origin x="-211" y="-72"/>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2" name="Shape 442"/>
          <p:cNvSpPr>
            <a:spLocks noGrp="1" noRot="1" noChangeAspect="1"/>
          </p:cNvSpPr>
          <p:nvPr>
            <p:ph type="sldImg"/>
          </p:nvPr>
        </p:nvSpPr>
        <p:spPr>
          <a:xfrm>
            <a:off x="1143000" y="685800"/>
            <a:ext cx="4572000" cy="3429000"/>
          </a:xfrm>
          <a:prstGeom prst="rect">
            <a:avLst/>
          </a:prstGeom>
        </p:spPr>
        <p:txBody>
          <a:bodyPr/>
          <a:lstStyle/>
          <a:p>
            <a:endParaRPr/>
          </a:p>
        </p:txBody>
      </p:sp>
      <p:sp>
        <p:nvSpPr>
          <p:cNvPr id="443" name="Shape 44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21461456"/>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Master Slide copy">
    <p:spTree>
      <p:nvGrpSpPr>
        <p:cNvPr id="1" name=""/>
        <p:cNvGrpSpPr/>
        <p:nvPr/>
      </p:nvGrpSpPr>
      <p:grpSpPr>
        <a:xfrm>
          <a:off x="0" y="0"/>
          <a:ext cx="0" cy="0"/>
          <a:chOff x="0" y="0"/>
          <a:chExt cx="0" cy="0"/>
        </a:xfrm>
      </p:grpSpPr>
      <p:sp>
        <p:nvSpPr>
          <p:cNvPr id="26" name="Rectangle"/>
          <p:cNvSpPr>
            <a:spLocks noGrp="1"/>
          </p:cNvSpPr>
          <p:nvPr>
            <p:ph type="body" sz="half" idx="13" hasCustomPrompt="1"/>
          </p:nvPr>
        </p:nvSpPr>
        <p:spPr>
          <a:xfrm>
            <a:off x="1274018" y="899637"/>
            <a:ext cx="6062564" cy="8117363"/>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27" name="MacBook2016.png"/>
          <p:cNvSpPr>
            <a:spLocks noGrp="1"/>
          </p:cNvSpPr>
          <p:nvPr>
            <p:ph type="pic" sz="half" idx="14"/>
          </p:nvPr>
        </p:nvSpPr>
        <p:spPr>
          <a:xfrm>
            <a:off x="5753447" y="1798113"/>
            <a:ext cx="7252980" cy="6563774"/>
          </a:xfrm>
          <a:prstGeom prst="rect">
            <a:avLst/>
          </a:prstGeom>
          <a:effectLst>
            <a:outerShdw blurRad="190500" dist="330200" dir="5292726" rotWithShape="0">
              <a:srgbClr val="000000">
                <a:alpha val="19000"/>
              </a:srgbClr>
            </a:outerShdw>
          </a:effectLst>
        </p:spPr>
        <p:txBody>
          <a:bodyPr lIns="91439" tIns="45719" rIns="91439" bIns="45719"/>
          <a:lstStyle/>
          <a:p>
            <a:r>
              <a:rPr lang="ko-KR" altLang="en-US" smtClean="0"/>
              <a:t>그림을 추가하려면 아이콘을 클릭하십시오</a:t>
            </a:r>
            <a:endParaRPr/>
          </a:p>
        </p:txBody>
      </p:sp>
      <p:sp>
        <p:nvSpPr>
          <p:cNvPr id="28" name="Photo Placeholder 6.jpg"/>
          <p:cNvSpPr>
            <a:spLocks noGrp="1"/>
          </p:cNvSpPr>
          <p:nvPr>
            <p:ph type="pic" sz="half" idx="15"/>
          </p:nvPr>
        </p:nvSpPr>
        <p:spPr>
          <a:xfrm>
            <a:off x="6701055" y="2284031"/>
            <a:ext cx="6306494" cy="5410736"/>
          </a:xfrm>
          <a:prstGeom prst="rect">
            <a:avLst/>
          </a:prstGeom>
        </p:spPr>
        <p:txBody>
          <a:bodyPr lIns="91439" tIns="45719" rIns="91439" bIns="45719"/>
          <a:lstStyle/>
          <a:p>
            <a:r>
              <a:rPr lang="ko-KR" altLang="en-US" smtClean="0"/>
              <a:t>그림을 추가하려면 아이콘을 클릭하십시오</a:t>
            </a:r>
            <a:endParaRPr/>
          </a:p>
        </p:txBody>
      </p:sp>
      <p:sp>
        <p:nvSpPr>
          <p:cNvPr id="29" name="Body Level One…"/>
          <p:cNvSpPr>
            <a:spLocks noGrp="1"/>
          </p:cNvSpPr>
          <p:nvPr>
            <p:ph type="body" sz="quarter" idx="1"/>
          </p:nvPr>
        </p:nvSpPr>
        <p:spPr>
          <a:xfrm>
            <a:off x="2006996" y="4951486"/>
            <a:ext cx="3998765" cy="1459897"/>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30" name="Title Text"/>
          <p:cNvSpPr>
            <a:spLocks noGrp="1"/>
          </p:cNvSpPr>
          <p:nvPr>
            <p:ph type="title"/>
          </p:nvPr>
        </p:nvSpPr>
        <p:spPr>
          <a:xfrm>
            <a:off x="2006996" y="4106030"/>
            <a:ext cx="3998765" cy="415726"/>
          </a:xfrm>
          <a:prstGeom prst="rect">
            <a:avLst/>
          </a:prstGeom>
        </p:spPr>
        <p:txBody>
          <a:bodyPr anchor="ctr"/>
          <a:lstStyle>
            <a:lvl1pPr algn="l">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31" name="01"/>
          <p:cNvSpPr>
            <a:spLocks noGrp="1"/>
          </p:cNvSpPr>
          <p:nvPr>
            <p:ph type="body" sz="quarter" idx="16"/>
          </p:nvPr>
        </p:nvSpPr>
        <p:spPr>
          <a:xfrm>
            <a:off x="2006996" y="2635678"/>
            <a:ext cx="1602450" cy="1459897"/>
          </a:xfrm>
          <a:prstGeom prst="rect">
            <a:avLst/>
          </a:prstGeom>
        </p:spPr>
        <p:txBody>
          <a:bodyPr anchor="ctr"/>
          <a:lstStyle>
            <a:lvl1pPr algn="l">
              <a:defRPr sz="10000" cap="all" spc="-999">
                <a:solidFill>
                  <a:srgbClr val="096AEE"/>
                </a:solidFill>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2" name="Line"/>
          <p:cNvSpPr>
            <a:spLocks noGrp="1"/>
          </p:cNvSpPr>
          <p:nvPr>
            <p:ph type="body" sz="quarter" idx="17" hasCustomPrompt="1"/>
          </p:nvPr>
        </p:nvSpPr>
        <p:spPr>
          <a:xfrm>
            <a:off x="3823096" y="6922758"/>
            <a:ext cx="537332" cy="1"/>
          </a:xfrm>
          <a:prstGeom prst="line">
            <a:avLst/>
          </a:prstGeom>
          <a:ln>
            <a:solidFill>
              <a:srgbClr val="000000"/>
            </a:solidFill>
            <a:tailEnd type="arrow"/>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33" name="HEADING HERE"/>
          <p:cNvSpPr>
            <a:spLocks noGrp="1"/>
          </p:cNvSpPr>
          <p:nvPr>
            <p:ph type="body" sz="quarter" idx="18"/>
          </p:nvPr>
        </p:nvSpPr>
        <p:spPr>
          <a:xfrm>
            <a:off x="2006996" y="6702197"/>
            <a:ext cx="1745259"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ster Slide copy 2">
    <p:spTree>
      <p:nvGrpSpPr>
        <p:cNvPr id="1" name=""/>
        <p:cNvGrpSpPr/>
        <p:nvPr/>
      </p:nvGrpSpPr>
      <p:grpSpPr>
        <a:xfrm>
          <a:off x="0" y="0"/>
          <a:ext cx="0" cy="0"/>
          <a:chOff x="0" y="0"/>
          <a:chExt cx="0" cy="0"/>
        </a:xfrm>
      </p:grpSpPr>
      <p:sp>
        <p:nvSpPr>
          <p:cNvPr id="41" name="Slide Number"/>
          <p:cNvSpPr>
            <a:spLocks noGrp="1"/>
          </p:cNvSpPr>
          <p:nvPr>
            <p:ph type="sldNum" sz="quarter" idx="2"/>
          </p:nvPr>
        </p:nvSpPr>
        <p:spPr>
          <a:xfrm>
            <a:off x="5911850" y="12395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42" name="Body Level One…"/>
          <p:cNvSpPr>
            <a:spLocks noGrp="1"/>
          </p:cNvSpPr>
          <p:nvPr>
            <p:ph type="body" sz="half" idx="1"/>
          </p:nvPr>
        </p:nvSpPr>
        <p:spPr>
          <a:xfrm>
            <a:off x="1370409" y="4964186"/>
            <a:ext cx="10263982" cy="2907102"/>
          </a:xfrm>
          <a:prstGeom prst="rect">
            <a:avLst/>
          </a:prstGeom>
        </p:spPr>
        <p:txBody>
          <a:bodyPr numCol="2" spcCol="513199"/>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43" name="Rectangle"/>
          <p:cNvSpPr>
            <a:spLocks noGrp="1"/>
          </p:cNvSpPr>
          <p:nvPr>
            <p:ph type="body" sz="quarter" idx="13" hasCustomPrompt="1"/>
          </p:nvPr>
        </p:nvSpPr>
        <p:spPr>
          <a:xfrm>
            <a:off x="5867400" y="1901675"/>
            <a:ext cx="1270000" cy="415726"/>
          </a:xfrm>
          <a:prstGeom prst="rect">
            <a:avLst/>
          </a:prstGeom>
          <a:solidFill>
            <a:srgbClr val="EBEEF3"/>
          </a:solidFill>
        </p:spPr>
        <p:txBody>
          <a:bodyPr anchor="ctr"/>
          <a:lstStyle/>
          <a:p>
            <a:pPr>
              <a:defRPr sz="4200"/>
            </a:pPr>
            <a:r>
              <a:rPr lang="en-US"/>
              <a:t> </a:t>
            </a:r>
            <a:endParaRPr/>
          </a:p>
        </p:txBody>
      </p:sp>
      <p:sp>
        <p:nvSpPr>
          <p:cNvPr id="44" name="Title Text"/>
          <p:cNvSpPr>
            <a:spLocks noGrp="1"/>
          </p:cNvSpPr>
          <p:nvPr>
            <p:ph type="title"/>
          </p:nvPr>
        </p:nvSpPr>
        <p:spPr>
          <a:xfrm>
            <a:off x="1370409" y="1901675"/>
            <a:ext cx="10263982"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45" name="Line"/>
          <p:cNvSpPr/>
          <p:nvPr/>
        </p:nvSpPr>
        <p:spPr>
          <a:xfrm>
            <a:off x="6502400" y="-6250"/>
            <a:ext cx="1" cy="1287267"/>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46" name="Line"/>
          <p:cNvSpPr/>
          <p:nvPr/>
        </p:nvSpPr>
        <p:spPr>
          <a:xfrm>
            <a:off x="6502400" y="8490050"/>
            <a:ext cx="1" cy="1287267"/>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Slide copy 10">
    <p:spTree>
      <p:nvGrpSpPr>
        <p:cNvPr id="1" name=""/>
        <p:cNvGrpSpPr/>
        <p:nvPr/>
      </p:nvGrpSpPr>
      <p:grpSpPr>
        <a:xfrm>
          <a:off x="0" y="0"/>
          <a:ext cx="0" cy="0"/>
          <a:chOff x="0" y="0"/>
          <a:chExt cx="0" cy="0"/>
        </a:xfrm>
      </p:grpSpPr>
      <p:sp>
        <p:nvSpPr>
          <p:cNvPr id="319" name="Rectangle"/>
          <p:cNvSpPr>
            <a:spLocks noGrp="1"/>
          </p:cNvSpPr>
          <p:nvPr>
            <p:ph type="body" idx="13" hasCustomPrompt="1"/>
          </p:nvPr>
        </p:nvSpPr>
        <p:spPr>
          <a:xfrm flipH="1">
            <a:off x="2800022" y="1189501"/>
            <a:ext cx="9357307" cy="7374599"/>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320" name="Body Level One…"/>
          <p:cNvSpPr>
            <a:spLocks noGrp="1"/>
          </p:cNvSpPr>
          <p:nvPr>
            <p:ph type="body" sz="quarter" idx="1" hasCustomPrompt="1"/>
          </p:nvPr>
        </p:nvSpPr>
        <p:spPr>
          <a:xfrm>
            <a:off x="5416081" y="6915470"/>
            <a:ext cx="2947155" cy="580323"/>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r>
              <a:t>Body Level One</a:t>
            </a:r>
          </a:p>
          <a:p>
            <a:pPr lvl="1"/>
            <a:r>
              <a:t>Body Level Two</a:t>
            </a:r>
          </a:p>
        </p:txBody>
      </p:sp>
      <p:sp>
        <p:nvSpPr>
          <p:cNvPr id="321" name="HEADING HERE"/>
          <p:cNvSpPr>
            <a:spLocks noGrp="1"/>
          </p:cNvSpPr>
          <p:nvPr>
            <p:ph type="body" sz="quarter" idx="14"/>
          </p:nvPr>
        </p:nvSpPr>
        <p:spPr>
          <a:xfrm>
            <a:off x="5418856" y="6418695"/>
            <a:ext cx="2941606"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22" name="Image"/>
          <p:cNvSpPr>
            <a:spLocks noGrp="1"/>
          </p:cNvSpPr>
          <p:nvPr>
            <p:ph type="pic" sz="quarter" idx="15"/>
          </p:nvPr>
        </p:nvSpPr>
        <p:spPr>
          <a:xfrm>
            <a:off x="1230869" y="1631941"/>
            <a:ext cx="3160296" cy="6489893"/>
          </a:xfrm>
          <a:prstGeom prst="rect">
            <a:avLst/>
          </a:prstGeom>
          <a:effectLst>
            <a:outerShdw blurRad="190500" dist="8455" dir="5400000" rotWithShape="0">
              <a:srgbClr val="000000"/>
            </a:outerShdw>
          </a:effectLst>
        </p:spPr>
        <p:txBody>
          <a:bodyPr lIns="91439" tIns="45719" rIns="91439" bIns="45719"/>
          <a:lstStyle/>
          <a:p>
            <a:r>
              <a:rPr lang="ko-KR" altLang="en-US" smtClean="0"/>
              <a:t>그림을 추가하려면 아이콘을 클릭하십시오</a:t>
            </a:r>
            <a:endParaRPr/>
          </a:p>
        </p:txBody>
      </p:sp>
      <p:sp>
        <p:nvSpPr>
          <p:cNvPr id="323" name="Photo Placeholder 6.jpg"/>
          <p:cNvSpPr>
            <a:spLocks noGrp="1"/>
          </p:cNvSpPr>
          <p:nvPr>
            <p:ph type="pic" sz="quarter" idx="16"/>
          </p:nvPr>
        </p:nvSpPr>
        <p:spPr>
          <a:xfrm>
            <a:off x="1432429" y="2416457"/>
            <a:ext cx="2757084" cy="4891325"/>
          </a:xfrm>
          <a:prstGeom prst="rect">
            <a:avLst/>
          </a:prstGeom>
        </p:spPr>
        <p:txBody>
          <a:bodyPr lIns="91439" tIns="45719" rIns="91439" bIns="45719"/>
          <a:lstStyle/>
          <a:p>
            <a:r>
              <a:rPr lang="ko-KR" altLang="en-US" smtClean="0"/>
              <a:t>그림을 추가하려면 아이콘을 클릭하십시오</a:t>
            </a:r>
            <a:endParaRPr/>
          </a:p>
        </p:txBody>
      </p:sp>
      <p:sp>
        <p:nvSpPr>
          <p:cNvPr id="324" name="Slide Number"/>
          <p:cNvSpPr>
            <a:spLocks noGrp="1"/>
          </p:cNvSpPr>
          <p:nvPr>
            <p:ph type="sldNum" sz="quarter" idx="2"/>
          </p:nvPr>
        </p:nvSpPr>
        <p:spPr>
          <a:xfrm>
            <a:off x="7747603" y="18872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325" name="Rectangle"/>
          <p:cNvSpPr>
            <a:spLocks noGrp="1"/>
          </p:cNvSpPr>
          <p:nvPr>
            <p:ph type="body" sz="quarter" idx="17" hasCustomPrompt="1"/>
          </p:nvPr>
        </p:nvSpPr>
        <p:spPr>
          <a:xfrm>
            <a:off x="7703153" y="2549375"/>
            <a:ext cx="1270001" cy="415726"/>
          </a:xfrm>
          <a:prstGeom prst="rect">
            <a:avLst/>
          </a:prstGeom>
          <a:solidFill>
            <a:srgbClr val="FFFFFF"/>
          </a:solidFill>
        </p:spPr>
        <p:txBody>
          <a:bodyPr anchor="ctr"/>
          <a:lstStyle/>
          <a:p>
            <a:pPr>
              <a:defRPr sz="4200"/>
            </a:pPr>
            <a:r>
              <a:rPr lang="en-US"/>
              <a:t> </a:t>
            </a:r>
            <a:endParaRPr/>
          </a:p>
        </p:txBody>
      </p:sp>
      <p:sp>
        <p:nvSpPr>
          <p:cNvPr id="326" name="Title Text"/>
          <p:cNvSpPr>
            <a:spLocks noGrp="1"/>
          </p:cNvSpPr>
          <p:nvPr>
            <p:ph type="title"/>
          </p:nvPr>
        </p:nvSpPr>
        <p:spPr>
          <a:xfrm>
            <a:off x="5194651" y="2549375"/>
            <a:ext cx="6287004"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327" name="HEADING HERE"/>
          <p:cNvSpPr>
            <a:spLocks noGrp="1"/>
          </p:cNvSpPr>
          <p:nvPr>
            <p:ph type="body" sz="quarter" idx="18"/>
          </p:nvPr>
        </p:nvSpPr>
        <p:spPr>
          <a:xfrm>
            <a:off x="8555922" y="6418695"/>
            <a:ext cx="2941607"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28" name="Aenean eu leo quam. Pellentesque ornare sem quam vestibulum."/>
          <p:cNvSpPr>
            <a:spLocks noGrp="1"/>
          </p:cNvSpPr>
          <p:nvPr>
            <p:ph type="body" sz="quarter" idx="19"/>
          </p:nvPr>
        </p:nvSpPr>
        <p:spPr>
          <a:xfrm>
            <a:off x="8553148" y="6970110"/>
            <a:ext cx="2947155"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29" name="Shape"/>
          <p:cNvSpPr>
            <a:spLocks noGrp="1"/>
          </p:cNvSpPr>
          <p:nvPr>
            <p:ph type="body" sz="quarter" idx="20" hasCustomPrompt="1"/>
          </p:nvPr>
        </p:nvSpPr>
        <p:spPr>
          <a:xfrm>
            <a:off x="8555922" y="3850322"/>
            <a:ext cx="487777" cy="470366"/>
          </a:xfrm>
          <a:custGeom>
            <a:avLst/>
            <a:gdLst/>
            <a:ahLst/>
            <a:cxnLst>
              <a:cxn ang="0">
                <a:pos x="wd2" y="hd2"/>
              </a:cxn>
              <a:cxn ang="5400000">
                <a:pos x="wd2" y="hd2"/>
              </a:cxn>
              <a:cxn ang="10800000">
                <a:pos x="wd2" y="hd2"/>
              </a:cxn>
              <a:cxn ang="16200000">
                <a:pos x="wd2" y="hd2"/>
              </a:cxn>
            </a:cxnLst>
            <a:rect l="0" t="0" r="r" b="b"/>
            <a:pathLst>
              <a:path w="21523" h="21320" extrusionOk="0">
                <a:moveTo>
                  <a:pt x="17971" y="17638"/>
                </a:moveTo>
                <a:cubicBezTo>
                  <a:pt x="18890" y="18183"/>
                  <a:pt x="19205" y="19389"/>
                  <a:pt x="18675" y="20333"/>
                </a:cubicBezTo>
                <a:cubicBezTo>
                  <a:pt x="18144" y="21277"/>
                  <a:pt x="16968" y="21600"/>
                  <a:pt x="16049" y="21056"/>
                </a:cubicBezTo>
                <a:cubicBezTo>
                  <a:pt x="15130" y="20511"/>
                  <a:pt x="14814" y="19304"/>
                  <a:pt x="15345" y="18361"/>
                </a:cubicBezTo>
                <a:cubicBezTo>
                  <a:pt x="15876" y="17418"/>
                  <a:pt x="17052" y="17094"/>
                  <a:pt x="17971" y="17638"/>
                </a:cubicBezTo>
                <a:close/>
                <a:moveTo>
                  <a:pt x="8442" y="17638"/>
                </a:moveTo>
                <a:cubicBezTo>
                  <a:pt x="9361" y="18183"/>
                  <a:pt x="9676" y="19389"/>
                  <a:pt x="9146" y="20333"/>
                </a:cubicBezTo>
                <a:cubicBezTo>
                  <a:pt x="8615" y="21277"/>
                  <a:pt x="7439" y="21600"/>
                  <a:pt x="6520" y="21056"/>
                </a:cubicBezTo>
                <a:cubicBezTo>
                  <a:pt x="5600" y="20511"/>
                  <a:pt x="5285" y="19304"/>
                  <a:pt x="5817" y="18361"/>
                </a:cubicBezTo>
                <a:cubicBezTo>
                  <a:pt x="6347" y="17418"/>
                  <a:pt x="7523" y="17094"/>
                  <a:pt x="8442" y="17638"/>
                </a:cubicBezTo>
                <a:close/>
                <a:moveTo>
                  <a:pt x="21502" y="6488"/>
                </a:moveTo>
                <a:cubicBezTo>
                  <a:pt x="20817" y="9393"/>
                  <a:pt x="19223" y="16150"/>
                  <a:pt x="19223" y="16150"/>
                </a:cubicBezTo>
                <a:lnTo>
                  <a:pt x="5378" y="16150"/>
                </a:lnTo>
                <a:lnTo>
                  <a:pt x="2746" y="3341"/>
                </a:lnTo>
                <a:lnTo>
                  <a:pt x="1622" y="3341"/>
                </a:lnTo>
                <a:cubicBezTo>
                  <a:pt x="726" y="3341"/>
                  <a:pt x="0" y="2593"/>
                  <a:pt x="0" y="1670"/>
                </a:cubicBezTo>
                <a:cubicBezTo>
                  <a:pt x="0" y="748"/>
                  <a:pt x="726" y="0"/>
                  <a:pt x="1622" y="0"/>
                </a:cubicBezTo>
                <a:cubicBezTo>
                  <a:pt x="1622" y="0"/>
                  <a:pt x="2966" y="0"/>
                  <a:pt x="3981" y="0"/>
                </a:cubicBezTo>
                <a:cubicBezTo>
                  <a:pt x="4855" y="0"/>
                  <a:pt x="5501" y="656"/>
                  <a:pt x="5635" y="1279"/>
                </a:cubicBezTo>
                <a:cubicBezTo>
                  <a:pt x="5952" y="2818"/>
                  <a:pt x="6441" y="5198"/>
                  <a:pt x="6441" y="5198"/>
                </a:cubicBezTo>
                <a:cubicBezTo>
                  <a:pt x="6441" y="5198"/>
                  <a:pt x="16570" y="5190"/>
                  <a:pt x="20380" y="5187"/>
                </a:cubicBezTo>
                <a:cubicBezTo>
                  <a:pt x="21380" y="5187"/>
                  <a:pt x="21600" y="6102"/>
                  <a:pt x="21502" y="6488"/>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0" name="Shape"/>
          <p:cNvSpPr>
            <a:spLocks noGrp="1"/>
          </p:cNvSpPr>
          <p:nvPr>
            <p:ph type="body" sz="quarter" idx="21" hasCustomPrompt="1"/>
          </p:nvPr>
        </p:nvSpPr>
        <p:spPr>
          <a:xfrm>
            <a:off x="5421982" y="3904962"/>
            <a:ext cx="416590" cy="415726"/>
          </a:xfrm>
          <a:custGeom>
            <a:avLst/>
            <a:gdLst/>
            <a:ahLst/>
            <a:cxnLst>
              <a:cxn ang="0">
                <a:pos x="wd2" y="hd2"/>
              </a:cxn>
              <a:cxn ang="5400000">
                <a:pos x="wd2" y="hd2"/>
              </a:cxn>
              <a:cxn ang="10800000">
                <a:pos x="wd2" y="hd2"/>
              </a:cxn>
              <a:cxn ang="16200000">
                <a:pos x="wd2" y="hd2"/>
              </a:cxn>
            </a:cxnLst>
            <a:rect l="0" t="0" r="r" b="b"/>
            <a:pathLst>
              <a:path w="21600" h="21600" extrusionOk="0">
                <a:moveTo>
                  <a:pt x="14878" y="6689"/>
                </a:moveTo>
                <a:cubicBezTo>
                  <a:pt x="14127" y="5936"/>
                  <a:pt x="14127" y="4717"/>
                  <a:pt x="14878" y="3965"/>
                </a:cubicBezTo>
                <a:cubicBezTo>
                  <a:pt x="15630" y="3213"/>
                  <a:pt x="16845" y="3213"/>
                  <a:pt x="17596" y="3965"/>
                </a:cubicBezTo>
                <a:cubicBezTo>
                  <a:pt x="18348" y="4717"/>
                  <a:pt x="18348" y="5937"/>
                  <a:pt x="17597" y="6689"/>
                </a:cubicBezTo>
                <a:cubicBezTo>
                  <a:pt x="16846" y="7441"/>
                  <a:pt x="15630" y="7441"/>
                  <a:pt x="14878" y="6689"/>
                </a:cubicBezTo>
                <a:close/>
                <a:moveTo>
                  <a:pt x="21600" y="3899"/>
                </a:moveTo>
                <a:lnTo>
                  <a:pt x="17709" y="0"/>
                </a:lnTo>
                <a:lnTo>
                  <a:pt x="12545" y="151"/>
                </a:lnTo>
                <a:lnTo>
                  <a:pt x="0" y="12722"/>
                </a:lnTo>
                <a:lnTo>
                  <a:pt x="8860" y="21600"/>
                </a:lnTo>
                <a:lnTo>
                  <a:pt x="21405" y="9030"/>
                </a:lnTo>
                <a:cubicBezTo>
                  <a:pt x="21405" y="9030"/>
                  <a:pt x="21600" y="3899"/>
                  <a:pt x="21600" y="3899"/>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1" name="HEADING HERE"/>
          <p:cNvSpPr>
            <a:spLocks noGrp="1"/>
          </p:cNvSpPr>
          <p:nvPr>
            <p:ph type="body" sz="quarter" idx="22"/>
          </p:nvPr>
        </p:nvSpPr>
        <p:spPr>
          <a:xfrm>
            <a:off x="5418856" y="4456377"/>
            <a:ext cx="2941606"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32" name="HEADING HERE"/>
          <p:cNvSpPr>
            <a:spLocks noGrp="1"/>
          </p:cNvSpPr>
          <p:nvPr>
            <p:ph type="body" sz="quarter" idx="23"/>
          </p:nvPr>
        </p:nvSpPr>
        <p:spPr>
          <a:xfrm>
            <a:off x="8555922" y="4456377"/>
            <a:ext cx="2941607"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33" name="Aenean eu leo quam. Pellentesque ornare sem quam vestibulum."/>
          <p:cNvSpPr>
            <a:spLocks noGrp="1"/>
          </p:cNvSpPr>
          <p:nvPr>
            <p:ph type="body" sz="quarter" idx="24"/>
          </p:nvPr>
        </p:nvSpPr>
        <p:spPr>
          <a:xfrm>
            <a:off x="8555922" y="4953151"/>
            <a:ext cx="2947156"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34" name="Aenean eu leo quam. Pellentesque ornare sem quam vestibulum."/>
          <p:cNvSpPr>
            <a:spLocks noGrp="1"/>
          </p:cNvSpPr>
          <p:nvPr>
            <p:ph type="body" sz="quarter" idx="25"/>
          </p:nvPr>
        </p:nvSpPr>
        <p:spPr>
          <a:xfrm>
            <a:off x="5416081" y="4953151"/>
            <a:ext cx="2947155"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35" name="Shape"/>
          <p:cNvSpPr>
            <a:spLocks noGrp="1"/>
          </p:cNvSpPr>
          <p:nvPr>
            <p:ph type="body" sz="quarter" idx="26" hasCustomPrompt="1"/>
          </p:nvPr>
        </p:nvSpPr>
        <p:spPr>
          <a:xfrm>
            <a:off x="5386388" y="5921921"/>
            <a:ext cx="487777" cy="415725"/>
          </a:xfrm>
          <a:custGeom>
            <a:avLst/>
            <a:gdLst/>
            <a:ahLst/>
            <a:cxnLst>
              <a:cxn ang="0">
                <a:pos x="wd2" y="hd2"/>
              </a:cxn>
              <a:cxn ang="5400000">
                <a:pos x="wd2" y="hd2"/>
              </a:cxn>
              <a:cxn ang="10800000">
                <a:pos x="wd2" y="hd2"/>
              </a:cxn>
              <a:cxn ang="16200000">
                <a:pos x="wd2" y="hd2"/>
              </a:cxn>
            </a:cxnLst>
            <a:rect l="0" t="0" r="r" b="b"/>
            <a:pathLst>
              <a:path w="21600" h="21600" extrusionOk="0">
                <a:moveTo>
                  <a:pt x="16546" y="11996"/>
                </a:moveTo>
                <a:cubicBezTo>
                  <a:pt x="16546" y="8064"/>
                  <a:pt x="13828" y="4876"/>
                  <a:pt x="10477" y="4876"/>
                </a:cubicBezTo>
                <a:cubicBezTo>
                  <a:pt x="7125" y="4876"/>
                  <a:pt x="4408" y="8064"/>
                  <a:pt x="4408" y="11996"/>
                </a:cubicBezTo>
                <a:cubicBezTo>
                  <a:pt x="4408" y="15929"/>
                  <a:pt x="7125" y="19117"/>
                  <a:pt x="10477" y="19117"/>
                </a:cubicBezTo>
                <a:cubicBezTo>
                  <a:pt x="13828" y="19117"/>
                  <a:pt x="16546" y="15929"/>
                  <a:pt x="16546" y="11996"/>
                </a:cubicBezTo>
                <a:close/>
                <a:moveTo>
                  <a:pt x="21600" y="7300"/>
                </a:moveTo>
                <a:lnTo>
                  <a:pt x="21600" y="17415"/>
                </a:lnTo>
                <a:cubicBezTo>
                  <a:pt x="21600" y="19726"/>
                  <a:pt x="20003" y="21600"/>
                  <a:pt x="18033" y="21600"/>
                </a:cubicBezTo>
                <a:lnTo>
                  <a:pt x="3567" y="21600"/>
                </a:lnTo>
                <a:cubicBezTo>
                  <a:pt x="1597" y="21600"/>
                  <a:pt x="0" y="19726"/>
                  <a:pt x="0" y="17415"/>
                </a:cubicBezTo>
                <a:lnTo>
                  <a:pt x="0" y="7301"/>
                </a:lnTo>
                <a:cubicBezTo>
                  <a:pt x="0" y="4989"/>
                  <a:pt x="1597" y="3116"/>
                  <a:pt x="3567" y="3116"/>
                </a:cubicBezTo>
                <a:lnTo>
                  <a:pt x="3572" y="3116"/>
                </a:lnTo>
                <a:cubicBezTo>
                  <a:pt x="3778" y="1356"/>
                  <a:pt x="5060" y="0"/>
                  <a:pt x="6616" y="0"/>
                </a:cubicBezTo>
                <a:lnTo>
                  <a:pt x="14287" y="0"/>
                </a:lnTo>
                <a:cubicBezTo>
                  <a:pt x="15842" y="0"/>
                  <a:pt x="17125" y="1356"/>
                  <a:pt x="17332" y="3116"/>
                </a:cubicBezTo>
                <a:lnTo>
                  <a:pt x="18033" y="3116"/>
                </a:lnTo>
                <a:cubicBezTo>
                  <a:pt x="20003" y="3116"/>
                  <a:pt x="21600" y="4989"/>
                  <a:pt x="21600" y="7300"/>
                </a:cubicBezTo>
                <a:close/>
                <a:moveTo>
                  <a:pt x="13385" y="11996"/>
                </a:moveTo>
                <a:cubicBezTo>
                  <a:pt x="13385" y="13881"/>
                  <a:pt x="12083" y="15408"/>
                  <a:pt x="10477" y="15408"/>
                </a:cubicBezTo>
                <a:cubicBezTo>
                  <a:pt x="8871" y="15408"/>
                  <a:pt x="7569" y="13881"/>
                  <a:pt x="7569" y="11996"/>
                </a:cubicBezTo>
                <a:cubicBezTo>
                  <a:pt x="7569" y="10112"/>
                  <a:pt x="8871" y="8584"/>
                  <a:pt x="10477" y="8584"/>
                </a:cubicBezTo>
                <a:cubicBezTo>
                  <a:pt x="12083" y="8584"/>
                  <a:pt x="13385" y="10112"/>
                  <a:pt x="13385" y="11996"/>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6" name="Shape"/>
          <p:cNvSpPr>
            <a:spLocks noGrp="1"/>
          </p:cNvSpPr>
          <p:nvPr>
            <p:ph type="body" sz="quarter" idx="27" hasCustomPrompt="1"/>
          </p:nvPr>
        </p:nvSpPr>
        <p:spPr>
          <a:xfrm>
            <a:off x="8591515" y="5920168"/>
            <a:ext cx="416590" cy="362838"/>
          </a:xfrm>
          <a:custGeom>
            <a:avLst/>
            <a:gdLst/>
            <a:ahLst/>
            <a:cxnLst>
              <a:cxn ang="0">
                <a:pos x="wd2" y="hd2"/>
              </a:cxn>
              <a:cxn ang="5400000">
                <a:pos x="wd2" y="hd2"/>
              </a:cxn>
              <a:cxn ang="10800000">
                <a:pos x="wd2" y="hd2"/>
              </a:cxn>
              <a:cxn ang="16200000">
                <a:pos x="wd2" y="hd2"/>
              </a:cxn>
            </a:cxnLst>
            <a:rect l="0" t="0" r="r" b="b"/>
            <a:pathLst>
              <a:path w="21565" h="19145" extrusionOk="0">
                <a:moveTo>
                  <a:pt x="18133" y="8600"/>
                </a:moveTo>
                <a:lnTo>
                  <a:pt x="16300" y="8600"/>
                </a:lnTo>
                <a:lnTo>
                  <a:pt x="16300" y="11238"/>
                </a:lnTo>
                <a:lnTo>
                  <a:pt x="13713" y="11238"/>
                </a:lnTo>
                <a:lnTo>
                  <a:pt x="13713" y="13106"/>
                </a:lnTo>
                <a:lnTo>
                  <a:pt x="16300" y="13106"/>
                </a:lnTo>
                <a:lnTo>
                  <a:pt x="16300" y="15743"/>
                </a:lnTo>
                <a:lnTo>
                  <a:pt x="18133" y="15743"/>
                </a:lnTo>
                <a:lnTo>
                  <a:pt x="18133" y="13106"/>
                </a:lnTo>
                <a:lnTo>
                  <a:pt x="20720" y="13106"/>
                </a:lnTo>
                <a:lnTo>
                  <a:pt x="20720" y="11238"/>
                </a:lnTo>
                <a:lnTo>
                  <a:pt x="18133" y="11238"/>
                </a:lnTo>
                <a:cubicBezTo>
                  <a:pt x="18133" y="11238"/>
                  <a:pt x="18133" y="8600"/>
                  <a:pt x="18133" y="8600"/>
                </a:cubicBezTo>
                <a:close/>
                <a:moveTo>
                  <a:pt x="14331" y="16287"/>
                </a:moveTo>
                <a:cubicBezTo>
                  <a:pt x="12378" y="17977"/>
                  <a:pt x="10794" y="19145"/>
                  <a:pt x="10794" y="19145"/>
                </a:cubicBezTo>
                <a:cubicBezTo>
                  <a:pt x="10794" y="19145"/>
                  <a:pt x="-30" y="11253"/>
                  <a:pt x="1" y="6800"/>
                </a:cubicBezTo>
                <a:cubicBezTo>
                  <a:pt x="53" y="-906"/>
                  <a:pt x="7986" y="-2455"/>
                  <a:pt x="10778" y="4184"/>
                </a:cubicBezTo>
                <a:cubicBezTo>
                  <a:pt x="13441" y="-2190"/>
                  <a:pt x="21512" y="-971"/>
                  <a:pt x="21566" y="6754"/>
                </a:cubicBezTo>
                <a:cubicBezTo>
                  <a:pt x="21570" y="7493"/>
                  <a:pt x="21272" y="8332"/>
                  <a:pt x="20773" y="9215"/>
                </a:cubicBezTo>
                <a:cubicBezTo>
                  <a:pt x="19894" y="8064"/>
                  <a:pt x="18524" y="7321"/>
                  <a:pt x="16982" y="7321"/>
                </a:cubicBezTo>
                <a:cubicBezTo>
                  <a:pt x="14333" y="7321"/>
                  <a:pt x="12185" y="9511"/>
                  <a:pt x="12185" y="12212"/>
                </a:cubicBezTo>
                <a:cubicBezTo>
                  <a:pt x="12185" y="13913"/>
                  <a:pt x="13038" y="15411"/>
                  <a:pt x="14331" y="16287"/>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EF3"/>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586162" y="918765"/>
            <a:ext cx="5832476" cy="9610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lstStyle/>
          <a:p>
            <a:r>
              <a:t>Title Text</a:t>
            </a:r>
          </a:p>
        </p:txBody>
      </p:sp>
      <p:sp>
        <p:nvSpPr>
          <p:cNvPr id="3" name="Body Level One…"/>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75400" y="9258300"/>
            <a:ext cx="241301" cy="266700"/>
          </a:xfrm>
          <a:prstGeom prst="rect">
            <a:avLst/>
          </a:prstGeom>
          <a:ln w="12700">
            <a:miter lim="400000"/>
          </a:ln>
        </p:spPr>
        <p:txBody>
          <a:bodyPr wrap="none" lIns="0" tIns="0" rIns="0" bIns="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64" r:id="rId3"/>
  </p:sldLayoutIdLst>
  <p:transition spd="med"/>
  <p:txStyles>
    <p:titleStyle>
      <a:lvl1pPr marL="0" marR="0" indent="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1pPr>
      <a:lvl2pPr marL="0" marR="0" indent="2286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2pPr>
      <a:lvl3pPr marL="0" marR="0" indent="4572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3pPr>
      <a:lvl4pPr marL="0" marR="0" indent="6858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4pPr>
      <a:lvl5pPr marL="0" marR="0" indent="9144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5pPr>
      <a:lvl6pPr marL="0" marR="0" indent="11430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6pPr>
      <a:lvl7pPr marL="0" marR="0" indent="13716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7pPr>
      <a:lvl8pPr marL="0" marR="0" indent="16002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8pPr>
      <a:lvl9pPr marL="0" marR="0" indent="18288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9pPr>
    </p:titleStyle>
    <p:body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ircle"/>
          <p:cNvSpPr>
            <a:spLocks noGrp="1"/>
          </p:cNvSpPr>
          <p:nvPr>
            <p:ph type="body" idx="16"/>
          </p:nvPr>
        </p:nvSpPr>
        <p:spPr>
          <a:xfrm>
            <a:off x="4050732" y="2661859"/>
            <a:ext cx="4734451" cy="4734453"/>
          </a:xfrm>
          <a:prstGeom prst="ellipse">
            <a:avLst/>
          </a:prstGeom>
          <a:solidFill>
            <a:srgbClr val="096AEE"/>
          </a:solidFill>
          <a:effectLst>
            <a:outerShdw blurRad="1270000" dist="254000" dir="3120000" algn="tl" rotWithShape="0">
              <a:schemeClr val="bg1">
                <a:lumMod val="65000"/>
                <a:alpha val="78000"/>
              </a:schemeClr>
            </a:outerShdw>
          </a:effectLst>
        </p:spPr>
        <p:txBody>
          <a:bodyPr/>
          <a:lstStyle/>
          <a:p>
            <a:pPr>
              <a:defRPr sz="4200"/>
            </a:pPr>
            <a:r>
              <a:rPr lang="en-US" dirty="0" smtClean="0"/>
              <a:t> </a:t>
            </a:r>
            <a:endParaRPr dirty="0"/>
          </a:p>
        </p:txBody>
      </p:sp>
      <p:sp>
        <p:nvSpPr>
          <p:cNvPr id="20" name="HEADING HERE"/>
          <p:cNvSpPr txBox="1">
            <a:spLocks/>
          </p:cNvSpPr>
          <p:nvPr/>
        </p:nvSpPr>
        <p:spPr>
          <a:xfrm>
            <a:off x="3397142" y="4492606"/>
            <a:ext cx="6064781" cy="1023518"/>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ko-KR" altLang="en-US" dirty="0" smtClean="0">
                <a:solidFill>
                  <a:schemeClr val="bg1"/>
                </a:solidFill>
                <a:latin typeface="Californian FB" panose="0207040306080B030204" pitchFamily="18" charset="0"/>
                <a:ea typeface="배달의민족 도현 OTF" panose="020B0600000101010101" pitchFamily="34" charset="-127"/>
              </a:rPr>
              <a:t>디지털미디어프로젝트</a:t>
            </a:r>
            <a:endParaRPr lang="en-US" dirty="0">
              <a:solidFill>
                <a:schemeClr val="bg1"/>
              </a:solidFill>
              <a:latin typeface="Californian FB" panose="0207040306080B030204" pitchFamily="18" charset="0"/>
              <a:ea typeface="배달의민족 도현 OTF" panose="020B0600000101010101" pitchFamily="34" charset="-127"/>
            </a:endParaRPr>
          </a:p>
        </p:txBody>
      </p:sp>
      <p:sp>
        <p:nvSpPr>
          <p:cNvPr id="21" name="HEADING HERE"/>
          <p:cNvSpPr txBox="1">
            <a:spLocks/>
          </p:cNvSpPr>
          <p:nvPr/>
        </p:nvSpPr>
        <p:spPr>
          <a:xfrm>
            <a:off x="4812859" y="5295776"/>
            <a:ext cx="3233348" cy="415726"/>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2000" dirty="0" smtClean="0">
                <a:solidFill>
                  <a:schemeClr val="accent1">
                    <a:lumMod val="20000"/>
                    <a:lumOff val="80000"/>
                  </a:schemeClr>
                </a:solidFill>
                <a:latin typeface="Californian FB" panose="0207040306080B030204" pitchFamily="18" charset="0"/>
                <a:ea typeface="배달의민족 도현 OTF" panose="020B0600000101010101" pitchFamily="34" charset="-127"/>
              </a:rPr>
              <a:t>Final Report</a:t>
            </a:r>
            <a:endParaRPr lang="en-US" sz="2000" dirty="0">
              <a:solidFill>
                <a:schemeClr val="accent1">
                  <a:lumMod val="20000"/>
                  <a:lumOff val="80000"/>
                </a:schemeClr>
              </a:solidFill>
              <a:latin typeface="Californian FB" panose="0207040306080B030204" pitchFamily="18" charset="0"/>
              <a:ea typeface="배달의민족 도현 OTF" panose="020B0600000101010101" pitchFamily="34" charset="-127"/>
            </a:endParaRPr>
          </a:p>
        </p:txBody>
      </p:sp>
      <p:sp>
        <p:nvSpPr>
          <p:cNvPr id="11" name="Circle"/>
          <p:cNvSpPr>
            <a:spLocks noGrp="1"/>
          </p:cNvSpPr>
          <p:nvPr>
            <p:ph type="body" idx="18"/>
          </p:nvPr>
        </p:nvSpPr>
        <p:spPr>
          <a:xfrm>
            <a:off x="7727791" y="6009225"/>
            <a:ext cx="1387410" cy="1387410"/>
          </a:xfrm>
          <a:prstGeom prst="ellipse">
            <a:avLst/>
          </a:prstGeom>
          <a:solidFill>
            <a:schemeClr val="bg1"/>
          </a:solidFill>
          <a:effectLst>
            <a:outerShdw blurRad="787400" dist="355600" dir="5400000" algn="ctr" rotWithShape="0">
              <a:schemeClr val="bg1">
                <a:lumMod val="75000"/>
              </a:schemeClr>
            </a:outerShdw>
          </a:effectLst>
        </p:spPr>
        <p:txBody>
          <a:bodyPr/>
          <a:lstStyle/>
          <a:p>
            <a:pPr>
              <a:defRPr sz="4200"/>
            </a:pPr>
            <a:r>
              <a:rPr lang="en-US" dirty="0" smtClean="0"/>
              <a:t>     </a:t>
            </a:r>
            <a:endParaRPr dirty="0"/>
          </a:p>
        </p:txBody>
      </p:sp>
      <p:sp>
        <p:nvSpPr>
          <p:cNvPr id="12" name="NEW!"/>
          <p:cNvSpPr>
            <a:spLocks noGrp="1"/>
          </p:cNvSpPr>
          <p:nvPr>
            <p:ph type="body" idx="19"/>
          </p:nvPr>
        </p:nvSpPr>
        <p:spPr>
          <a:xfrm>
            <a:off x="7712319" y="6357192"/>
            <a:ext cx="1417443" cy="721956"/>
          </a:xfrm>
          <a:prstGeom prst="rect">
            <a:avLst/>
          </a:prstGeom>
        </p:spPr>
        <p:txBody>
          <a:bodyPr/>
          <a:lstStyle/>
          <a:p>
            <a:pPr algn="ctr">
              <a:lnSpc>
                <a:spcPct val="100000"/>
              </a:lnSpc>
            </a:pPr>
            <a:r>
              <a:rPr lang="en-US" sz="2000" dirty="0" smtClean="0">
                <a:latin typeface="Californian FB" panose="0207040306080B030204" pitchFamily="18" charset="0"/>
                <a:ea typeface="나눔스퀘어 Bold" panose="020B0600000101010101" pitchFamily="50" charset="-127"/>
              </a:rPr>
              <a:t>20166282</a:t>
            </a:r>
          </a:p>
          <a:p>
            <a:pPr algn="ctr">
              <a:lnSpc>
                <a:spcPct val="100000"/>
              </a:lnSpc>
            </a:pPr>
            <a:r>
              <a:rPr lang="ko-KR" altLang="en-US" sz="2000" dirty="0" err="1" smtClean="0">
                <a:latin typeface="Californian FB" panose="0207040306080B030204" pitchFamily="18" charset="0"/>
                <a:ea typeface="나눔스퀘어 Bold" panose="020B0600000101010101" pitchFamily="50" charset="-127"/>
              </a:rPr>
              <a:t>양태성</a:t>
            </a:r>
            <a:endParaRPr lang="en-US" sz="2000" dirty="0" smtClean="0">
              <a:latin typeface="Californian FB" panose="0207040306080B030204" pitchFamily="18" charset="0"/>
              <a:ea typeface="나눔스퀘어 Bold" panose="020B0600000101010101" pitchFamily="50" charset="-127"/>
            </a:endParaRPr>
          </a:p>
        </p:txBody>
      </p:sp>
    </p:spTree>
    <p:extLst>
      <p:ext uri="{BB962C8B-B14F-4D97-AF65-F5344CB8AC3E}">
        <p14:creationId xmlns:p14="http://schemas.microsoft.com/office/powerpoint/2010/main" val="302181926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326678" y="4296558"/>
            <a:ext cx="10456345" cy="5170646"/>
          </a:xfrm>
          <a:prstGeom prst="rect">
            <a:avLst/>
          </a:prstGeom>
          <a:solidFill>
            <a:schemeClr val="bg1"/>
          </a:solidFill>
          <a:ln w="12700" cap="flat">
            <a:noFill/>
            <a:miter lim="400000"/>
          </a:ln>
          <a:effectLst>
            <a:outerShdw blurRad="622300" dist="698500" dir="2700000" algn="tl" rotWithShape="0">
              <a:schemeClr val="bg1">
                <a:lumMod val="85000"/>
                <a:alpha val="52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ko-KR" altLang="en-US" sz="4200" b="1" i="0" u="none" strike="noStrike" cap="none" spc="0" normalizeH="0" baseline="0" dirty="0" smtClean="0">
                <a:ln>
                  <a:noFill/>
                </a:ln>
                <a:solidFill>
                  <a:srgbClr val="000000"/>
                </a:solidFill>
                <a:effectLst/>
                <a:uFillTx/>
                <a:latin typeface="Gill Sans"/>
                <a:ea typeface="Gill Sans"/>
                <a:cs typeface="Gill Sans"/>
                <a:sym typeface="Gill Sans"/>
              </a:rPr>
              <a:t>기획 의도</a:t>
            </a:r>
            <a:endParaRPr kumimoji="0" lang="en-US" altLang="ko-KR" sz="4200" b="1" i="0" u="none" strike="noStrike" cap="none" spc="0" normalizeH="0" baseline="0" dirty="0" smtClean="0">
              <a:ln>
                <a:noFill/>
              </a:ln>
              <a:solidFill>
                <a:srgbClr val="000000"/>
              </a:solidFill>
              <a:effectLst/>
              <a:uFillTx/>
              <a:latin typeface="Gill Sans"/>
              <a:ea typeface="Gill Sans"/>
              <a:cs typeface="Gill Sans"/>
              <a:sym typeface="Gill Sans"/>
            </a:endParaRPr>
          </a:p>
          <a:p>
            <a:pPr marL="0" marR="0" indent="0" algn="ctr" defTabSz="584200" rtl="0" fontAlgn="auto" latinLnBrk="0" hangingPunct="0">
              <a:lnSpc>
                <a:spcPct val="100000"/>
              </a:lnSpc>
              <a:spcBef>
                <a:spcPts val="0"/>
              </a:spcBef>
              <a:spcAft>
                <a:spcPts val="0"/>
              </a:spcAft>
              <a:buClrTx/>
              <a:buSzTx/>
              <a:buFontTx/>
              <a:buNone/>
              <a:tabLst/>
            </a:pPr>
            <a:endParaRPr lang="en-US" altLang="ko-KR" dirty="0"/>
          </a:p>
          <a:p>
            <a:pPr marL="0" marR="0" indent="0" algn="ctr" defTabSz="584200" rtl="0" fontAlgn="auto" latinLnBrk="0" hangingPunct="0">
              <a:lnSpc>
                <a:spcPct val="100000"/>
              </a:lnSpc>
              <a:spcBef>
                <a:spcPts val="0"/>
              </a:spcBef>
              <a:spcAft>
                <a:spcPts val="0"/>
              </a:spcAft>
              <a:buClrTx/>
              <a:buSzTx/>
              <a:buFontTx/>
              <a:buNone/>
              <a:tabLst/>
            </a:pPr>
            <a:endParaRPr kumimoji="0" lang="en-US" altLang="ko-KR" sz="4200" b="0" i="0" u="none" strike="noStrike" cap="none" spc="0" normalizeH="0" baseline="0" dirty="0" smtClean="0">
              <a:ln>
                <a:noFill/>
              </a:ln>
              <a:solidFill>
                <a:srgbClr val="000000"/>
              </a:solidFill>
              <a:effectLst/>
              <a:uFillTx/>
              <a:latin typeface="Gill Sans"/>
              <a:ea typeface="Gill Sans"/>
              <a:cs typeface="Gill Sans"/>
              <a:sym typeface="Gill Sans"/>
            </a:endParaRPr>
          </a:p>
          <a:p>
            <a:pPr marL="0" marR="0" indent="0" algn="ctr" defTabSz="584200" rtl="0" fontAlgn="auto" latinLnBrk="0" hangingPunct="0">
              <a:lnSpc>
                <a:spcPct val="100000"/>
              </a:lnSpc>
              <a:spcBef>
                <a:spcPts val="0"/>
              </a:spcBef>
              <a:spcAft>
                <a:spcPts val="0"/>
              </a:spcAft>
              <a:buClrTx/>
              <a:buSzTx/>
              <a:buFontTx/>
              <a:buNone/>
              <a:tabLst/>
            </a:pPr>
            <a:endParaRPr lang="en-US" altLang="ko-KR" dirty="0"/>
          </a:p>
          <a:p>
            <a:pPr marL="0" marR="0" indent="0" algn="ctr" defTabSz="584200" rtl="0" fontAlgn="auto" latinLnBrk="0" hangingPunct="0">
              <a:lnSpc>
                <a:spcPct val="100000"/>
              </a:lnSpc>
              <a:spcBef>
                <a:spcPts val="0"/>
              </a:spcBef>
              <a:spcAft>
                <a:spcPts val="0"/>
              </a:spcAft>
              <a:buClrTx/>
              <a:buSzTx/>
              <a:buFontTx/>
              <a:buNone/>
              <a:tabLst/>
            </a:pPr>
            <a:endParaRPr kumimoji="0" lang="en-US" altLang="ko-KR" sz="4200" b="0" i="0" u="none" strike="noStrike" cap="none" spc="0" normalizeH="0" baseline="0" dirty="0" smtClean="0">
              <a:ln>
                <a:noFill/>
              </a:ln>
              <a:solidFill>
                <a:srgbClr val="000000"/>
              </a:solidFill>
              <a:effectLst/>
              <a:uFillTx/>
              <a:latin typeface="Gill Sans"/>
              <a:ea typeface="Gill Sans"/>
              <a:cs typeface="Gill Sans"/>
              <a:sym typeface="Gill Sans"/>
            </a:endParaRPr>
          </a:p>
          <a:p>
            <a:pPr marL="0" marR="0" indent="0" algn="ctr" defTabSz="584200" rtl="0" fontAlgn="auto" latinLnBrk="0" hangingPunct="0">
              <a:lnSpc>
                <a:spcPct val="100000"/>
              </a:lnSpc>
              <a:spcBef>
                <a:spcPts val="0"/>
              </a:spcBef>
              <a:spcAft>
                <a:spcPts val="0"/>
              </a:spcAft>
              <a:buClrTx/>
              <a:buSzTx/>
              <a:buFontTx/>
              <a:buNone/>
              <a:tabLst/>
            </a:pPr>
            <a:endParaRPr lang="en-US" altLang="ko-KR" dirty="0"/>
          </a:p>
          <a:p>
            <a:pPr marL="0" marR="0" indent="0" algn="ctr" defTabSz="584200" rtl="0" fontAlgn="auto" latinLnBrk="0" hangingPunct="0">
              <a:lnSpc>
                <a:spcPct val="100000"/>
              </a:lnSpc>
              <a:spcBef>
                <a:spcPts val="0"/>
              </a:spcBef>
              <a:spcAft>
                <a:spcPts val="0"/>
              </a:spcAft>
              <a:buClrTx/>
              <a:buSzTx/>
              <a:buFontTx/>
              <a:buNone/>
              <a:tabLst/>
            </a:pPr>
            <a:endParaRPr kumimoji="0" lang="en-US" altLang="ko-KR" sz="4200" b="0" i="0" u="none" strike="noStrike" cap="none" spc="0" normalizeH="0" baseline="0" dirty="0" smtClean="0">
              <a:ln>
                <a:noFill/>
              </a:ln>
              <a:solidFill>
                <a:srgbClr val="000000"/>
              </a:solidFill>
              <a:effectLst/>
              <a:uFillTx/>
              <a:latin typeface="Gill Sans"/>
              <a:ea typeface="Gill Sans"/>
              <a:cs typeface="Gill Sans"/>
              <a:sym typeface="Gill Sans"/>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altLang="ko-KR" sz="4200" b="0" i="0" u="none" strike="noStrike" cap="none" spc="0" normalizeH="0" baseline="0" dirty="0" smtClean="0">
              <a:ln>
                <a:noFill/>
              </a:ln>
              <a:solidFill>
                <a:srgbClr val="000000"/>
              </a:solidFill>
              <a:effectLst/>
              <a:uFillTx/>
              <a:latin typeface="Gill Sans"/>
              <a:ea typeface="Gill Sans"/>
              <a:cs typeface="Gill Sans"/>
              <a:sym typeface="Gill Sans"/>
            </a:endParaRPr>
          </a:p>
        </p:txBody>
      </p:sp>
      <p:sp>
        <p:nvSpPr>
          <p:cNvPr id="463" name="Slide Number"/>
          <p:cNvSpPr>
            <a:spLocks noGrp="1"/>
          </p:cNvSpPr>
          <p:nvPr>
            <p:ph type="sldNum" sz="quarter" idx="2"/>
          </p:nvPr>
        </p:nvSpPr>
        <p:spPr>
          <a:xfrm>
            <a:off x="6196516" y="2126734"/>
            <a:ext cx="524311" cy="1846659"/>
          </a:xfrm>
          <a:prstGeom prst="rect">
            <a:avLst/>
          </a:prstGeom>
          <a:extLst>
            <a:ext uri="{C572A759-6A51-4108-AA02-DFA0A04FC94B}">
              <ma14:wrappingTextBoxFlag xmlns="" xmlns:ma14="http://schemas.microsoft.com/office/mac/drawingml/2011/main" val="1"/>
            </a:ext>
          </a:extLst>
        </p:spPr>
        <p:txBody>
          <a:bodyPr/>
          <a:lstStyle/>
          <a:p>
            <a:r>
              <a:rPr lang="en-US" sz="12000" dirty="0" smtClean="0">
                <a:latin typeface="배달의민족 도현 OTF" panose="020B0600000101010101" pitchFamily="34" charset="-127"/>
                <a:ea typeface="배달의민족 도현 OTF" panose="020B0600000101010101" pitchFamily="34" charset="-127"/>
              </a:rPr>
              <a:t>1</a:t>
            </a:r>
            <a:endParaRPr sz="12000" dirty="0">
              <a:latin typeface="배달의민족 도현 OTF" panose="020B0600000101010101" pitchFamily="34" charset="-127"/>
              <a:ea typeface="배달의민족 도현 OTF" panose="020B0600000101010101" pitchFamily="34" charset="-127"/>
            </a:endParaRPr>
          </a:p>
        </p:txBody>
      </p:sp>
      <p:sp>
        <p:nvSpPr>
          <p:cNvPr id="464" name="Nullam id dolor id nibh ultricies vehicula ut id elit. Cum sociis natoque et dis parturient montes, ridiculus mus. Fusce dapibus, tellus ac cursus commodo, tortor mauris condimentum nibh, ut fermentum massa justo sit amet risus. Morbi leo risus, porta ac consectetur ac, vestibulum at eros. Cras justo, dapibus ac facilisis in, egestas eget quam.Cras justo odio, dapibus ac facilisis in, egestas eget quam. Fusce dapibus, tellus ac cursus commodo, tortor mauris condimentum nibh, ut fermentum massa justo sit amet risus. Cras mattis consectetur purus sit amet fermentum. Integer posuere erat a ante venenatis dapibus posuere velit aliquet. Nullam id dolor id nibh ultricies vehicula ut id elit.…"/>
          <p:cNvSpPr>
            <a:spLocks noGrp="1"/>
          </p:cNvSpPr>
          <p:nvPr>
            <p:ph type="body" sz="half" idx="1"/>
          </p:nvPr>
        </p:nvSpPr>
        <p:spPr>
          <a:xfrm>
            <a:off x="3283067" y="5089193"/>
            <a:ext cx="7234748" cy="3835736"/>
          </a:xfrm>
          <a:prstGeom prst="rect">
            <a:avLst/>
          </a:prstGeom>
        </p:spPr>
        <p:txBody>
          <a:bodyPr/>
          <a:lstStyle/>
          <a:p>
            <a:pPr>
              <a:lnSpc>
                <a:spcPct val="150000"/>
              </a:lnSpc>
            </a:pPr>
            <a:r>
              <a:rPr lang="ko-KR" altLang="en-US" sz="1800" b="1" dirty="0" err="1" smtClean="0">
                <a:latin typeface="Californian FB" panose="0207040306080B030204" pitchFamily="18" charset="0"/>
              </a:rPr>
              <a:t>피직스</a:t>
            </a:r>
            <a:r>
              <a:rPr lang="ko-KR" altLang="en-US" sz="1800" b="1" dirty="0" smtClean="0">
                <a:latin typeface="Californian FB" panose="0207040306080B030204" pitchFamily="18" charset="0"/>
              </a:rPr>
              <a:t> 시뮬레이션을 적용하여 역동적인 프로그램을 기획하던 중에 문득 어렸을 적에 즐겨 하던 똥 피하기 게임이 떠올랐습니다</a:t>
            </a:r>
            <a:r>
              <a:rPr lang="en-US" altLang="ko-KR" sz="1800" b="1" dirty="0" smtClean="0">
                <a:latin typeface="Californian FB" panose="0207040306080B030204" pitchFamily="18" charset="0"/>
              </a:rPr>
              <a:t>. </a:t>
            </a:r>
            <a:r>
              <a:rPr lang="ko-KR" altLang="en-US" sz="1800" b="1" dirty="0" smtClean="0">
                <a:latin typeface="Californian FB" panose="0207040306080B030204" pitchFamily="18" charset="0"/>
              </a:rPr>
              <a:t>매우 간단한 게임임에도 당시 큰 인기를 누렸던 것이 생각납니다</a:t>
            </a:r>
            <a:r>
              <a:rPr lang="en-US" altLang="ko-KR" sz="1800" b="1" dirty="0" smtClean="0">
                <a:latin typeface="Californian FB" panose="0207040306080B030204" pitchFamily="18" charset="0"/>
              </a:rPr>
              <a:t>. </a:t>
            </a:r>
            <a:r>
              <a:rPr lang="ko-KR" altLang="en-US" sz="1800" b="1" dirty="0" smtClean="0">
                <a:latin typeface="Californian FB" panose="0207040306080B030204" pitchFamily="18" charset="0"/>
              </a:rPr>
              <a:t>저는 기존의 똥 피하기 게임과 유사하면서도 일정 부분은 변화를 주려고 노력했습니다</a:t>
            </a:r>
            <a:r>
              <a:rPr lang="en-US" altLang="ko-KR" sz="1800" b="1" dirty="0" smtClean="0">
                <a:latin typeface="Californian FB" panose="0207040306080B030204" pitchFamily="18" charset="0"/>
              </a:rPr>
              <a:t>. </a:t>
            </a:r>
            <a:r>
              <a:rPr lang="ko-KR" altLang="en-US" sz="1800" b="1" dirty="0" smtClean="0">
                <a:latin typeface="Californian FB" panose="0207040306080B030204" pitchFamily="18" charset="0"/>
              </a:rPr>
              <a:t>똥 피하기 게임의 추억이 담긴 사용자들이 이질감 없이 즐길 수 있고</a:t>
            </a:r>
            <a:r>
              <a:rPr lang="en-US" altLang="ko-KR" sz="1800" b="1" dirty="0" smtClean="0">
                <a:latin typeface="Californian FB" panose="0207040306080B030204" pitchFamily="18" charset="0"/>
              </a:rPr>
              <a:t>, </a:t>
            </a:r>
            <a:r>
              <a:rPr lang="ko-KR" altLang="en-US" sz="1800" b="1" dirty="0" smtClean="0">
                <a:latin typeface="Californian FB" panose="0207040306080B030204" pitchFamily="18" charset="0"/>
              </a:rPr>
              <a:t>그 때와는 또 다른 재미를 느낄 수 있도록 하는 것이 저의 목표였습니다</a:t>
            </a:r>
            <a:r>
              <a:rPr lang="en-US" altLang="ko-KR" sz="1800" b="1" dirty="0" smtClean="0">
                <a:latin typeface="Californian FB" panose="0207040306080B030204" pitchFamily="18" charset="0"/>
              </a:rPr>
              <a:t>. </a:t>
            </a:r>
            <a:r>
              <a:rPr lang="ko-KR" altLang="en-US" sz="1800" b="1" dirty="0" smtClean="0">
                <a:latin typeface="Californian FB" panose="0207040306080B030204" pitchFamily="18" charset="0"/>
              </a:rPr>
              <a:t>그 모호한 경계가 큰 고민거리를 안겨주었지만 그 때의 똥 피하기 게임처럼 간단하면서도 중독성 있는 게임을 구현했습니다</a:t>
            </a:r>
            <a:r>
              <a:rPr lang="en-US" altLang="ko-KR" sz="1800" b="1" dirty="0" smtClean="0">
                <a:latin typeface="Californian FB" panose="0207040306080B030204" pitchFamily="18" charset="0"/>
              </a:rPr>
              <a:t>. </a:t>
            </a:r>
            <a:r>
              <a:rPr lang="ko-KR" altLang="en-US" sz="1800" b="1" dirty="0" smtClean="0">
                <a:latin typeface="Californian FB" panose="0207040306080B030204" pitchFamily="18" charset="0"/>
              </a:rPr>
              <a:t>향수가 남아 있는 사용자들의 수요를 기대합니다</a:t>
            </a:r>
            <a:r>
              <a:rPr lang="en-US" altLang="ko-KR" sz="1800" b="1" dirty="0" smtClean="0">
                <a:latin typeface="Californian FB" panose="0207040306080B030204" pitchFamily="18" charset="0"/>
              </a:rPr>
              <a:t>.</a:t>
            </a:r>
            <a:endParaRPr sz="1800" b="1" dirty="0">
              <a:latin typeface="Californian FB" panose="0207040306080B030204" pitchFamily="18" charset="0"/>
            </a:endParaRPr>
          </a:p>
        </p:txBody>
      </p:sp>
      <p:sp>
        <p:nvSpPr>
          <p:cNvPr id="466" name="Project description"/>
          <p:cNvSpPr>
            <a:spLocks noGrp="1"/>
          </p:cNvSpPr>
          <p:nvPr>
            <p:ph type="title"/>
          </p:nvPr>
        </p:nvSpPr>
        <p:spPr>
          <a:xfrm>
            <a:off x="1326681" y="1724553"/>
            <a:ext cx="10263982" cy="415726"/>
          </a:xfrm>
          <a:prstGeom prst="rect">
            <a:avLst/>
          </a:prstGeom>
        </p:spPr>
        <p:txBody>
          <a:bodyPr/>
          <a:lstStyle/>
          <a:p>
            <a:r>
              <a:rPr lang="ko-KR" altLang="en-US" sz="6000" b="1" dirty="0" smtClean="0">
                <a:latin typeface="Californian FB" panose="0207040306080B030204" pitchFamily="18" charset="0"/>
                <a:ea typeface="배달의민족 도현 OTF" panose="020B0600000101010101" pitchFamily="34" charset="-127"/>
              </a:rPr>
              <a:t>똥 피하기 게임</a:t>
            </a:r>
            <a:endParaRPr sz="6000" b="1" dirty="0">
              <a:latin typeface="Californian FB" panose="0207040306080B030204" pitchFamily="18" charset="0"/>
              <a:ea typeface="배달의민족 도현 OTF" panose="020B0600000101010101" pitchFamily="34" charset="-127"/>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Rectangle"/>
          <p:cNvSpPr>
            <a:spLocks noGrp="1"/>
          </p:cNvSpPr>
          <p:nvPr>
            <p:ph type="body" idx="13"/>
          </p:nvPr>
        </p:nvSpPr>
        <p:spPr>
          <a:prstGeom prst="rect">
            <a:avLst/>
          </a:prstGeom>
        </p:spPr>
        <p:txBody>
          <a:bodyPr/>
          <a:lstStyle/>
          <a:p>
            <a:pPr>
              <a:defRPr sz="4200"/>
            </a:pPr>
            <a:endParaRPr dirty="0"/>
          </a:p>
        </p:txBody>
      </p:sp>
      <p:pic>
        <p:nvPicPr>
          <p:cNvPr id="455" name="Image" descr="Image"/>
          <p:cNvPicPr>
            <a:picLocks noGrp="1" noChangeAspect="1"/>
          </p:cNvPicPr>
          <p:nvPr>
            <p:ph type="pic" idx="14"/>
          </p:nvPr>
        </p:nvPicPr>
        <p:blipFill>
          <a:blip r:embed="rId2">
            <a:extLst/>
          </a:blip>
          <a:srcRect l="17264" r="31266" b="10577"/>
          <a:stretch>
            <a:fillRect/>
          </a:stretch>
        </p:blipFill>
        <p:spPr>
          <a:xfrm>
            <a:off x="7176655" y="1798113"/>
            <a:ext cx="5828145" cy="6563774"/>
          </a:xfrm>
          <a:prstGeom prst="rect">
            <a:avLst/>
          </a:prstGeom>
        </p:spPr>
      </p:pic>
      <p:sp>
        <p:nvSpPr>
          <p:cNvPr id="457" name="Aenean eu leo quam. Pellentesque ornare sem quam vestibulum. Maecenas sed diam eget. Donec nulla metus fringilla. Duis,, nisi, eget nec elit. Cum et dis montes, mus. Vivamus vel augue rutrum dolor a ante dapibus velit aliquet."/>
          <p:cNvSpPr>
            <a:spLocks noGrp="1"/>
          </p:cNvSpPr>
          <p:nvPr>
            <p:ph type="body" sz="quarter" idx="1"/>
          </p:nvPr>
        </p:nvSpPr>
        <p:spPr>
          <a:xfrm>
            <a:off x="2006996" y="4951486"/>
            <a:ext cx="3998765" cy="1662256"/>
          </a:xfrm>
          <a:prstGeom prst="rect">
            <a:avLst/>
          </a:prstGeom>
        </p:spPr>
        <p:txBody>
          <a:bodyPr/>
          <a:lstStyle/>
          <a:p>
            <a:r>
              <a:rPr lang="ko-KR" altLang="en-US" sz="1600" b="1" dirty="0" smtClean="0">
                <a:latin typeface="Californian FB" panose="0207040306080B030204" pitchFamily="18" charset="0"/>
              </a:rPr>
              <a:t>화면 하단에 있는 하얀색 바 부분에 주인공인 쥐가 한 마리 있습니다</a:t>
            </a:r>
            <a:r>
              <a:rPr lang="en-US" altLang="ko-KR" sz="1600" b="1" dirty="0" smtClean="0">
                <a:latin typeface="Californian FB" panose="0207040306080B030204" pitchFamily="18" charset="0"/>
              </a:rPr>
              <a:t>. </a:t>
            </a:r>
            <a:r>
              <a:rPr lang="ko-KR" altLang="en-US" sz="1600" b="1" dirty="0" err="1" smtClean="0">
                <a:latin typeface="Californian FB" panose="0207040306080B030204" pitchFamily="18" charset="0"/>
              </a:rPr>
              <a:t>컨셉은</a:t>
            </a:r>
            <a:r>
              <a:rPr lang="ko-KR" altLang="en-US" sz="1600" b="1" dirty="0" smtClean="0">
                <a:latin typeface="Californian FB" panose="0207040306080B030204" pitchFamily="18" charset="0"/>
              </a:rPr>
              <a:t> 쥐가 똥을 피하며 변기통에 들어가면 </a:t>
            </a:r>
            <a:r>
              <a:rPr lang="en-US" altLang="ko-KR" sz="1600" b="1" dirty="0" smtClean="0">
                <a:latin typeface="Californian FB" panose="0207040306080B030204" pitchFamily="18" charset="0"/>
              </a:rPr>
              <a:t>level clear</a:t>
            </a:r>
            <a:r>
              <a:rPr lang="ko-KR" altLang="en-US" sz="1600" b="1" dirty="0" smtClean="0">
                <a:latin typeface="Californian FB" panose="0207040306080B030204" pitchFamily="18" charset="0"/>
              </a:rPr>
              <a:t>입니다</a:t>
            </a:r>
            <a:r>
              <a:rPr lang="en-US" altLang="ko-KR" sz="1600" b="1" dirty="0" smtClean="0">
                <a:latin typeface="Californian FB" panose="0207040306080B030204" pitchFamily="18" charset="0"/>
              </a:rPr>
              <a:t>. Level</a:t>
            </a:r>
            <a:r>
              <a:rPr lang="ko-KR" altLang="en-US" sz="1600" b="1" dirty="0" smtClean="0">
                <a:latin typeface="Californian FB" panose="0207040306080B030204" pitchFamily="18" charset="0"/>
              </a:rPr>
              <a:t>이 상승할 수록 난이도가 높아집니다</a:t>
            </a:r>
            <a:r>
              <a:rPr lang="en-US" altLang="ko-KR" sz="1600" b="1" dirty="0" smtClean="0">
                <a:latin typeface="Californian FB" panose="0207040306080B030204" pitchFamily="18" charset="0"/>
              </a:rPr>
              <a:t>. </a:t>
            </a:r>
            <a:r>
              <a:rPr lang="ko-KR" altLang="en-US" sz="1600" b="1" dirty="0" smtClean="0">
                <a:latin typeface="Californian FB" panose="0207040306080B030204" pitchFamily="18" charset="0"/>
              </a:rPr>
              <a:t>쥐를 클릭한 채로 드래그하여 똥을 피하면서 변기통까지 무사히 도착하시면 됩니다</a:t>
            </a:r>
            <a:r>
              <a:rPr lang="en-US" altLang="ko-KR" sz="1600" b="1" dirty="0" smtClean="0">
                <a:latin typeface="Californian FB" panose="0207040306080B030204" pitchFamily="18" charset="0"/>
              </a:rPr>
              <a:t>.  </a:t>
            </a:r>
            <a:endParaRPr sz="1600" b="1" dirty="0">
              <a:latin typeface="Californian FB" panose="0207040306080B030204" pitchFamily="18" charset="0"/>
            </a:endParaRPr>
          </a:p>
        </p:txBody>
      </p:sp>
      <p:sp>
        <p:nvSpPr>
          <p:cNvPr id="458" name="Section Name"/>
          <p:cNvSpPr>
            <a:spLocks noGrp="1"/>
          </p:cNvSpPr>
          <p:nvPr>
            <p:ph type="title"/>
          </p:nvPr>
        </p:nvSpPr>
        <p:spPr>
          <a:prstGeom prst="rect">
            <a:avLst/>
          </a:prstGeom>
        </p:spPr>
        <p:txBody>
          <a:bodyPr/>
          <a:lstStyle/>
          <a:p>
            <a:r>
              <a:rPr lang="ko-KR" altLang="en-US" b="1" dirty="0" smtClean="0">
                <a:latin typeface="배달의민족 도현 OTF" panose="020B0600000101010101" pitchFamily="34" charset="-127"/>
                <a:ea typeface="배달의민족 도현 OTF" panose="020B0600000101010101" pitchFamily="34" charset="-127"/>
              </a:rPr>
              <a:t>사용</a:t>
            </a:r>
            <a:r>
              <a:rPr lang="ko-KR" altLang="en-US" b="1" dirty="0">
                <a:latin typeface="배달의민족 도현 OTF" panose="020B0600000101010101" pitchFamily="34" charset="-127"/>
                <a:ea typeface="배달의민족 도현 OTF" panose="020B0600000101010101" pitchFamily="34" charset="-127"/>
              </a:rPr>
              <a:t>법</a:t>
            </a:r>
            <a:endParaRPr b="1" dirty="0">
              <a:latin typeface="배달의민족 도현 OTF" panose="020B0600000101010101" pitchFamily="34" charset="-127"/>
              <a:ea typeface="배달의민족 도현 OTF" panose="020B0600000101010101" pitchFamily="34" charset="-127"/>
            </a:endParaRPr>
          </a:p>
        </p:txBody>
      </p:sp>
      <p:sp>
        <p:nvSpPr>
          <p:cNvPr id="459" name="01"/>
          <p:cNvSpPr>
            <a:spLocks noGrp="1"/>
          </p:cNvSpPr>
          <p:nvPr>
            <p:ph type="body" idx="16"/>
          </p:nvPr>
        </p:nvSpPr>
        <p:spPr>
          <a:prstGeom prst="rect">
            <a:avLst/>
          </a:prstGeom>
        </p:spPr>
        <p:txBody>
          <a:bodyPr/>
          <a:lstStyle/>
          <a:p>
            <a:r>
              <a:rPr lang="en-US" dirty="0" smtClean="0">
                <a:latin typeface="배달의민족 도현 OTF" panose="020B0600000101010101" pitchFamily="34" charset="-127"/>
                <a:ea typeface="배달의민족 도현 OTF" panose="020B0600000101010101" pitchFamily="34" charset="-127"/>
              </a:rPr>
              <a:t>2</a:t>
            </a:r>
            <a:endParaRPr dirty="0">
              <a:latin typeface="배달의민족 도현 OTF" panose="020B0600000101010101" pitchFamily="34" charset="-127"/>
              <a:ea typeface="배달의민족 도현 OTF" panose="020B0600000101010101" pitchFamily="34" charset="-127"/>
            </a:endParaRPr>
          </a:p>
        </p:txBody>
      </p:sp>
      <p:pic>
        <p:nvPicPr>
          <p:cNvPr id="1026" name="Picture 2" descr="C:\Users\koyoungmi\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083" y="2279216"/>
            <a:ext cx="3376613" cy="534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7087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Rectangle"/>
          <p:cNvSpPr>
            <a:spLocks noGrp="1"/>
          </p:cNvSpPr>
          <p:nvPr>
            <p:ph type="body" idx="13"/>
          </p:nvPr>
        </p:nvSpPr>
        <p:spPr>
          <a:xfrm flipH="1">
            <a:off x="1858464" y="1189501"/>
            <a:ext cx="9357307" cy="7374599"/>
          </a:xfrm>
          <a:prstGeom prst="rect">
            <a:avLst/>
          </a:prstGeom>
        </p:spPr>
        <p:txBody>
          <a:bodyPr/>
          <a:lstStyle/>
          <a:p>
            <a:pPr>
              <a:defRPr sz="4200"/>
            </a:pPr>
            <a:endParaRPr dirty="0"/>
          </a:p>
        </p:txBody>
      </p:sp>
      <p:pic>
        <p:nvPicPr>
          <p:cNvPr id="652" name="Image" descr="Image"/>
          <p:cNvPicPr>
            <a:picLocks noGrp="1" noChangeAspect="1"/>
          </p:cNvPicPr>
          <p:nvPr>
            <p:ph type="pic" idx="15"/>
          </p:nvPr>
        </p:nvPicPr>
        <p:blipFill>
          <a:blip r:embed="rId2">
            <a:extLst/>
          </a:blip>
          <a:srcRect/>
          <a:stretch>
            <a:fillRect/>
          </a:stretch>
        </p:blipFill>
        <p:spPr>
          <a:xfrm>
            <a:off x="2006723" y="1702398"/>
            <a:ext cx="3160296" cy="6489892"/>
          </a:xfrm>
          <a:prstGeom prst="rect">
            <a:avLst/>
          </a:prstGeom>
        </p:spPr>
      </p:pic>
      <p:sp>
        <p:nvSpPr>
          <p:cNvPr id="664" name="Aenean eu leo quam. Pellentesque ornare sem quam vestibulum."/>
          <p:cNvSpPr>
            <a:spLocks noGrp="1"/>
          </p:cNvSpPr>
          <p:nvPr>
            <p:ph type="body" idx="25"/>
          </p:nvPr>
        </p:nvSpPr>
        <p:spPr>
          <a:xfrm>
            <a:off x="5455221" y="5299515"/>
            <a:ext cx="2947155" cy="580324"/>
          </a:xfrm>
          <a:prstGeom prst="rect">
            <a:avLst/>
          </a:prstGeom>
        </p:spPr>
        <p:txBody>
          <a:bodyPr/>
          <a:lstStyle/>
          <a:p>
            <a:r>
              <a:rPr lang="en-US" altLang="ko-KR" sz="1800" b="1" dirty="0" smtClean="0">
                <a:latin typeface="Californian FB" panose="0207040306080B030204" pitchFamily="18" charset="0"/>
              </a:rPr>
              <a:t>Level clear</a:t>
            </a:r>
          </a:p>
          <a:p>
            <a:r>
              <a:rPr lang="ko-KR" altLang="en-US" sz="1800" b="1" dirty="0">
                <a:latin typeface="Californian FB" panose="0207040306080B030204" pitchFamily="18" charset="0"/>
              </a:rPr>
              <a:t> </a:t>
            </a:r>
            <a:r>
              <a:rPr lang="ko-KR" altLang="en-US" sz="1800" b="1" dirty="0" smtClean="0">
                <a:latin typeface="Californian FB" panose="0207040306080B030204" pitchFamily="18" charset="0"/>
              </a:rPr>
              <a:t>                     </a:t>
            </a:r>
            <a:r>
              <a:rPr lang="en-US" altLang="ko-KR" sz="1800" b="1" dirty="0" smtClean="0">
                <a:latin typeface="Californian FB" panose="0207040306080B030204" pitchFamily="18" charset="0"/>
              </a:rPr>
              <a:t>    Game over</a:t>
            </a:r>
            <a:r>
              <a:rPr lang="ko-KR" altLang="en-US" sz="1800" b="1" dirty="0" smtClean="0">
                <a:latin typeface="Californian FB" panose="0207040306080B030204" pitchFamily="18" charset="0"/>
              </a:rPr>
              <a:t> </a:t>
            </a:r>
            <a:endParaRPr sz="1800" b="1" dirty="0">
              <a:latin typeface="Californian FB" panose="0207040306080B030204" pitchFamily="18" charset="0"/>
            </a:endParaRPr>
          </a:p>
        </p:txBody>
      </p:sp>
      <p:sp>
        <p:nvSpPr>
          <p:cNvPr id="21" name="Slide Number"/>
          <p:cNvSpPr>
            <a:spLocks noGrp="1"/>
          </p:cNvSpPr>
          <p:nvPr>
            <p:ph type="sldNum" sz="quarter" idx="2"/>
          </p:nvPr>
        </p:nvSpPr>
        <p:spPr>
          <a:xfrm>
            <a:off x="6354796" y="1189501"/>
            <a:ext cx="574003" cy="1846659"/>
          </a:xfrm>
          <a:prstGeom prst="rect">
            <a:avLst/>
          </a:prstGeom>
          <a:extLst>
            <a:ext uri="{C572A759-6A51-4108-AA02-DFA0A04FC94B}">
              <ma14:wrappingTextBoxFlag xmlns="" xmlns:ma14="http://schemas.microsoft.com/office/mac/drawingml/2011/main" val="1"/>
            </a:ext>
          </a:extLst>
        </p:spPr>
        <p:txBody>
          <a:bodyPr/>
          <a:lstStyle/>
          <a:p>
            <a:r>
              <a:rPr lang="en-US" sz="12000" dirty="0">
                <a:latin typeface="배달의민족 도현 OTF" panose="020B0600000101010101" pitchFamily="34" charset="-127"/>
                <a:ea typeface="배달의민족 도현 OTF" panose="020B0600000101010101" pitchFamily="34" charset="-127"/>
              </a:rPr>
              <a:t>2</a:t>
            </a:r>
            <a:endParaRPr sz="12000" dirty="0">
              <a:latin typeface="배달의민족 도현 OTF" panose="020B0600000101010101" pitchFamily="34" charset="-127"/>
              <a:ea typeface="배달의민족 도현 OTF" panose="020B0600000101010101" pitchFamily="34" charset="-127"/>
            </a:endParaRPr>
          </a:p>
        </p:txBody>
      </p:sp>
      <p:sp>
        <p:nvSpPr>
          <p:cNvPr id="23" name="Project description"/>
          <p:cNvSpPr>
            <a:spLocks noGrp="1"/>
          </p:cNvSpPr>
          <p:nvPr>
            <p:ph type="title"/>
          </p:nvPr>
        </p:nvSpPr>
        <p:spPr>
          <a:xfrm>
            <a:off x="3923100" y="3158235"/>
            <a:ext cx="5509009" cy="415726"/>
          </a:xfrm>
          <a:prstGeom prst="rect">
            <a:avLst/>
          </a:prstGeom>
        </p:spPr>
        <p:txBody>
          <a:bodyPr/>
          <a:lstStyle/>
          <a:p>
            <a:r>
              <a:rPr lang="ko-KR" altLang="en-US" sz="4400" b="1" dirty="0" smtClean="0">
                <a:latin typeface="Californian FB" panose="0207040306080B030204" pitchFamily="18" charset="0"/>
                <a:ea typeface="배달의민족 도현 OTF" panose="020B0600000101010101" pitchFamily="34" charset="-127"/>
              </a:rPr>
              <a:t>사용법</a:t>
            </a:r>
            <a:endParaRPr sz="4400" b="1" dirty="0">
              <a:latin typeface="Californian FB" panose="0207040306080B030204" pitchFamily="18" charset="0"/>
              <a:ea typeface="배달의민족 도현 OTF" panose="020B0600000101010101" pitchFamily="34" charset="-127"/>
            </a:endParaRPr>
          </a:p>
        </p:txBody>
      </p:sp>
      <p:pic>
        <p:nvPicPr>
          <p:cNvPr id="31" name="Image" descr="Image"/>
          <p:cNvPicPr>
            <a:picLocks noChangeAspect="1"/>
          </p:cNvPicPr>
          <p:nvPr/>
        </p:nvPicPr>
        <p:blipFill>
          <a:blip r:embed="rId2">
            <a:extLst/>
          </a:blip>
          <a:srcRect/>
          <a:stretch>
            <a:fillRect/>
          </a:stretch>
        </p:blipFill>
        <p:spPr>
          <a:xfrm>
            <a:off x="8063128" y="1702398"/>
            <a:ext cx="3160296" cy="6489892"/>
          </a:xfrm>
          <a:prstGeom prst="rect">
            <a:avLst/>
          </a:prstGeom>
          <a:ln w="12700">
            <a:miter lim="400000"/>
          </a:ln>
          <a:effectLst>
            <a:outerShdw blurRad="190500" dist="8455" dir="5400000" rotWithShape="0">
              <a:srgbClr val="000000"/>
            </a:outerShdw>
          </a:effectLst>
          <a:extLst>
            <a:ext uri="{C572A759-6A51-4108-AA02-DFA0A04FC94B}">
              <ma14:wrappingTextBoxFlag xmlns="" xmlns:ma14="http://schemas.microsoft.com/office/mac/drawingml/2011/main" val="1"/>
            </a:ext>
          </a:extLst>
        </p:spPr>
      </p:pic>
      <p:pic>
        <p:nvPicPr>
          <p:cNvPr id="2050" name="Picture 2" descr="C:\Users\koyoungmi\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672" y="2401493"/>
            <a:ext cx="2758514" cy="509170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koyoungmi\Desktop\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058" y="2460286"/>
            <a:ext cx="2766723" cy="5009150"/>
          </a:xfrm>
          <a:prstGeom prst="rect">
            <a:avLst/>
          </a:prstGeom>
          <a:noFill/>
          <a:extLst>
            <a:ext uri="{909E8E84-426E-40DD-AFC4-6F175D3DCCD1}">
              <a14:hiddenFill xmlns:a14="http://schemas.microsoft.com/office/drawing/2010/main">
                <a:solidFill>
                  <a:srgbClr val="FFFFFF"/>
                </a:solidFill>
              </a14:hiddenFill>
            </a:ext>
          </a:extLst>
        </p:spPr>
      </p:pic>
      <p:sp>
        <p:nvSpPr>
          <p:cNvPr id="6" name="왼쪽 화살표 5"/>
          <p:cNvSpPr/>
          <p:nvPr/>
        </p:nvSpPr>
        <p:spPr>
          <a:xfrm>
            <a:off x="5455221" y="4807527"/>
            <a:ext cx="899575" cy="491988"/>
          </a:xfrm>
          <a:prstGeom prst="leftArrow">
            <a:avLst/>
          </a:prstGeom>
          <a:solidFill>
            <a:srgbClr val="ABABA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ko-KR" altLang="en-US" sz="4200" b="0" i="0" u="none" strike="noStrike" cap="none" spc="0" normalizeH="0" baseline="0">
              <a:ln>
                <a:noFill/>
              </a:ln>
              <a:solidFill>
                <a:srgbClr val="000000"/>
              </a:solidFill>
              <a:effectLst/>
              <a:uFillTx/>
              <a:latin typeface="Gill Sans"/>
              <a:ea typeface="Gill Sans"/>
              <a:cs typeface="Gill Sans"/>
              <a:sym typeface="Gill Sans"/>
            </a:endParaRPr>
          </a:p>
        </p:txBody>
      </p:sp>
      <p:sp>
        <p:nvSpPr>
          <p:cNvPr id="53" name="왼쪽 화살표 52"/>
          <p:cNvSpPr/>
          <p:nvPr/>
        </p:nvSpPr>
        <p:spPr>
          <a:xfrm rot="10800000">
            <a:off x="6815938" y="5879839"/>
            <a:ext cx="899575" cy="491988"/>
          </a:xfrm>
          <a:prstGeom prst="leftArrow">
            <a:avLst/>
          </a:prstGeom>
          <a:solidFill>
            <a:srgbClr val="ABABA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ko-KR" altLang="en-US" sz="4200" b="0" i="0" u="none" strike="noStrike" cap="none" spc="0" normalizeH="0" baseline="0">
              <a:ln>
                <a:noFill/>
              </a:ln>
              <a:solidFill>
                <a:srgbClr val="000000"/>
              </a:solidFill>
              <a:effectLst/>
              <a:uFillTx/>
              <a:latin typeface="Gill Sans"/>
              <a:ea typeface="Gill Sans"/>
              <a:cs typeface="Gill Sans"/>
              <a:sym typeface="Gill Sans"/>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Rectangle"/>
          <p:cNvSpPr>
            <a:spLocks noGrp="1"/>
          </p:cNvSpPr>
          <p:nvPr>
            <p:ph type="body" idx="13"/>
          </p:nvPr>
        </p:nvSpPr>
        <p:spPr>
          <a:prstGeom prst="rect">
            <a:avLst/>
          </a:prstGeom>
        </p:spPr>
        <p:txBody>
          <a:bodyPr/>
          <a:lstStyle/>
          <a:p>
            <a:pPr>
              <a:defRPr sz="4200"/>
            </a:pPr>
            <a:endParaRPr dirty="0"/>
          </a:p>
        </p:txBody>
      </p:sp>
      <p:pic>
        <p:nvPicPr>
          <p:cNvPr id="455" name="Image" descr="Image"/>
          <p:cNvPicPr>
            <a:picLocks noGrp="1" noChangeAspect="1"/>
          </p:cNvPicPr>
          <p:nvPr>
            <p:ph type="pic" idx="14"/>
          </p:nvPr>
        </p:nvPicPr>
        <p:blipFill>
          <a:blip r:embed="rId2">
            <a:extLst/>
          </a:blip>
          <a:srcRect l="17264" r="31266" b="10577"/>
          <a:stretch>
            <a:fillRect/>
          </a:stretch>
        </p:blipFill>
        <p:spPr>
          <a:xfrm>
            <a:off x="7176655" y="1798113"/>
            <a:ext cx="5828145" cy="6563774"/>
          </a:xfrm>
          <a:prstGeom prst="rect">
            <a:avLst/>
          </a:prstGeom>
        </p:spPr>
      </p:pic>
      <p:sp>
        <p:nvSpPr>
          <p:cNvPr id="457" name="Aenean eu leo quam. Pellentesque ornare sem quam vestibulum. Maecenas sed diam eget. Donec nulla metus fringilla. Duis,, nisi, eget nec elit. Cum et dis montes, mus. Vivamus vel augue rutrum dolor a ante dapibus velit aliquet."/>
          <p:cNvSpPr>
            <a:spLocks noGrp="1"/>
          </p:cNvSpPr>
          <p:nvPr>
            <p:ph type="body" sz="quarter" idx="1"/>
          </p:nvPr>
        </p:nvSpPr>
        <p:spPr>
          <a:xfrm>
            <a:off x="2006996" y="4951486"/>
            <a:ext cx="3998765" cy="1662256"/>
          </a:xfrm>
          <a:prstGeom prst="rect">
            <a:avLst/>
          </a:prstGeom>
        </p:spPr>
        <p:txBody>
          <a:bodyPr/>
          <a:lstStyle/>
          <a:p>
            <a:r>
              <a:rPr lang="ko-KR" altLang="en-US" sz="1600" b="1" dirty="0" smtClean="0">
                <a:latin typeface="Californian FB" panose="0207040306080B030204" pitchFamily="18" charset="0"/>
              </a:rPr>
              <a:t>게임의 재미를 더하기 위해 배경음악과 효과음을 추가했다</a:t>
            </a:r>
            <a:r>
              <a:rPr lang="en-US" altLang="ko-KR" sz="1600" b="1" dirty="0" smtClean="0">
                <a:latin typeface="Californian FB" panose="0207040306080B030204" pitchFamily="18" charset="0"/>
              </a:rPr>
              <a:t>. (Minim </a:t>
            </a:r>
            <a:r>
              <a:rPr lang="ko-KR" altLang="en-US" sz="1600" b="1" dirty="0" smtClean="0">
                <a:latin typeface="Californian FB" panose="0207040306080B030204" pitchFamily="18" charset="0"/>
              </a:rPr>
              <a:t>라이브러리 사용</a:t>
            </a:r>
            <a:r>
              <a:rPr lang="en-US" altLang="ko-KR" sz="1600" b="1" dirty="0" smtClean="0">
                <a:latin typeface="Californian FB" panose="0207040306080B030204" pitchFamily="18" charset="0"/>
              </a:rPr>
              <a:t>)</a:t>
            </a:r>
            <a:endParaRPr sz="1600" b="1" dirty="0">
              <a:latin typeface="Californian FB" panose="0207040306080B030204" pitchFamily="18" charset="0"/>
            </a:endParaRPr>
          </a:p>
        </p:txBody>
      </p:sp>
      <p:sp>
        <p:nvSpPr>
          <p:cNvPr id="458" name="Section Name"/>
          <p:cNvSpPr>
            <a:spLocks noGrp="1"/>
          </p:cNvSpPr>
          <p:nvPr>
            <p:ph type="title"/>
          </p:nvPr>
        </p:nvSpPr>
        <p:spPr>
          <a:prstGeom prst="rect">
            <a:avLst/>
          </a:prstGeom>
        </p:spPr>
        <p:txBody>
          <a:bodyPr/>
          <a:lstStyle/>
          <a:p>
            <a:r>
              <a:rPr lang="ko-KR" altLang="en-US" b="1" dirty="0" smtClean="0">
                <a:latin typeface="배달의민족 도현 OTF" panose="020B0600000101010101" pitchFamily="34" charset="-127"/>
                <a:ea typeface="배달의민족 도현 OTF" panose="020B0600000101010101" pitchFamily="34" charset="-127"/>
              </a:rPr>
              <a:t>라이브러리</a:t>
            </a:r>
            <a:endParaRPr b="1" dirty="0">
              <a:latin typeface="배달의민족 도현 OTF" panose="020B0600000101010101" pitchFamily="34" charset="-127"/>
              <a:ea typeface="배달의민족 도현 OTF" panose="020B0600000101010101" pitchFamily="34" charset="-127"/>
            </a:endParaRPr>
          </a:p>
        </p:txBody>
      </p:sp>
      <p:sp>
        <p:nvSpPr>
          <p:cNvPr id="459" name="01"/>
          <p:cNvSpPr>
            <a:spLocks noGrp="1"/>
          </p:cNvSpPr>
          <p:nvPr>
            <p:ph type="body" idx="16"/>
          </p:nvPr>
        </p:nvSpPr>
        <p:spPr>
          <a:prstGeom prst="rect">
            <a:avLst/>
          </a:prstGeom>
        </p:spPr>
        <p:txBody>
          <a:bodyPr/>
          <a:lstStyle/>
          <a:p>
            <a:r>
              <a:rPr lang="en-US" dirty="0">
                <a:latin typeface="배달의민족 도현 OTF" panose="020B0600000101010101" pitchFamily="34" charset="-127"/>
                <a:ea typeface="배달의민족 도현 OTF" panose="020B0600000101010101" pitchFamily="34" charset="-127"/>
              </a:rPr>
              <a:t>3</a:t>
            </a:r>
            <a:endParaRPr dirty="0">
              <a:latin typeface="배달의민족 도현 OTF" panose="020B0600000101010101" pitchFamily="34" charset="-127"/>
              <a:ea typeface="배달의민족 도현 OTF" panose="020B0600000101010101" pitchFamily="34" charset="-127"/>
            </a:endParaRPr>
          </a:p>
        </p:txBody>
      </p:sp>
      <p:pic>
        <p:nvPicPr>
          <p:cNvPr id="3074" name="Picture 2" descr="C:\Users\koyoungmi\Desktop\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064" y="2856667"/>
            <a:ext cx="4344175" cy="339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08558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ircle"/>
          <p:cNvSpPr>
            <a:spLocks noGrp="1"/>
          </p:cNvSpPr>
          <p:nvPr>
            <p:ph type="body" idx="16"/>
          </p:nvPr>
        </p:nvSpPr>
        <p:spPr>
          <a:xfrm>
            <a:off x="4050732" y="2661859"/>
            <a:ext cx="4734451" cy="4734453"/>
          </a:xfrm>
          <a:prstGeom prst="ellipse">
            <a:avLst/>
          </a:prstGeom>
          <a:solidFill>
            <a:srgbClr val="096AEE"/>
          </a:solidFill>
          <a:effectLst>
            <a:outerShdw blurRad="1219200" dist="787400" dir="3120000" algn="tl" rotWithShape="0">
              <a:schemeClr val="bg1">
                <a:lumMod val="75000"/>
                <a:alpha val="78000"/>
              </a:schemeClr>
            </a:outerShdw>
          </a:effectLst>
        </p:spPr>
        <p:txBody>
          <a:bodyPr/>
          <a:lstStyle/>
          <a:p>
            <a:pPr>
              <a:defRPr sz="4200"/>
            </a:pPr>
            <a:r>
              <a:rPr lang="en-US" dirty="0" smtClean="0"/>
              <a:t>  </a:t>
            </a:r>
            <a:endParaRPr dirty="0"/>
          </a:p>
        </p:txBody>
      </p:sp>
      <p:sp>
        <p:nvSpPr>
          <p:cNvPr id="20" name="HEADING HERE"/>
          <p:cNvSpPr txBox="1">
            <a:spLocks/>
          </p:cNvSpPr>
          <p:nvPr/>
        </p:nvSpPr>
        <p:spPr>
          <a:xfrm>
            <a:off x="3408718" y="4549571"/>
            <a:ext cx="6064781" cy="1023518"/>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4400" dirty="0" smtClean="0">
                <a:solidFill>
                  <a:schemeClr val="bg1"/>
                </a:solidFill>
                <a:latin typeface="배달의민족 도현 OTF" panose="020B0600000101010101" pitchFamily="34" charset="-127"/>
                <a:ea typeface="배달의민족 도현 OTF" panose="020B0600000101010101" pitchFamily="34" charset="-127"/>
              </a:rPr>
              <a:t>Thank You :-)</a:t>
            </a:r>
            <a:endParaRPr lang="en-US" sz="4400" dirty="0">
              <a:solidFill>
                <a:schemeClr val="bg1"/>
              </a:solidFill>
              <a:latin typeface="배달의민족 도현 OTF" panose="020B0600000101010101" pitchFamily="34" charset="-127"/>
              <a:ea typeface="배달의민족 도현 OTF" panose="020B0600000101010101" pitchFamily="34" charset="-127"/>
            </a:endParaRPr>
          </a:p>
        </p:txBody>
      </p:sp>
      <p:sp>
        <p:nvSpPr>
          <p:cNvPr id="21" name="HEADING HERE"/>
          <p:cNvSpPr txBox="1">
            <a:spLocks/>
          </p:cNvSpPr>
          <p:nvPr/>
        </p:nvSpPr>
        <p:spPr>
          <a:xfrm>
            <a:off x="5169872" y="5295776"/>
            <a:ext cx="2463354" cy="415726"/>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2000" dirty="0" smtClean="0">
                <a:solidFill>
                  <a:schemeClr val="accent1">
                    <a:lumMod val="20000"/>
                    <a:lumOff val="80000"/>
                  </a:schemeClr>
                </a:solidFill>
                <a:latin typeface="배달의민족 도현 OTF" panose="020B0600000101010101" pitchFamily="34" charset="-127"/>
                <a:ea typeface="배달의민족 도현 OTF" panose="020B0600000101010101" pitchFamily="34" charset="-127"/>
              </a:rPr>
              <a:t>For your time</a:t>
            </a:r>
            <a:endParaRPr lang="en-US" sz="2000" dirty="0">
              <a:solidFill>
                <a:schemeClr val="accent1">
                  <a:lumMod val="20000"/>
                  <a:lumOff val="80000"/>
                </a:schemeClr>
              </a:solidFill>
              <a:latin typeface="배달의민족 도현 OTF" panose="020B0600000101010101" pitchFamily="34" charset="-127"/>
              <a:ea typeface="배달의민족 도현 OTF" panose="020B0600000101010101" pitchFamily="34" charset="-127"/>
            </a:endParaRPr>
          </a:p>
        </p:txBody>
      </p:sp>
    </p:spTree>
    <p:extLst>
      <p:ext uri="{BB962C8B-B14F-4D97-AF65-F5344CB8AC3E}">
        <p14:creationId xmlns:p14="http://schemas.microsoft.com/office/powerpoint/2010/main" val="306003188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25500" dist="127000" dir="5400000" rotWithShape="0">
              <a:srgbClr val="C6C8CD">
                <a:alpha val="8049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BABA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25500" dist="127000" dir="5400000" rotWithShape="0">
              <a:srgbClr val="C6C8CD">
                <a:alpha val="8049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BABA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Fluent</Template>
  <TotalTime>126</TotalTime>
  <Words>172</Words>
  <Application>Microsoft Office PowerPoint</Application>
  <PresentationFormat>사용자 지정</PresentationFormat>
  <Paragraphs>28</Paragraphs>
  <Slides>6</Slides>
  <Notes>0</Notes>
  <HiddenSlides>0</HiddenSlides>
  <MMClips>0</MMClips>
  <ScaleCrop>false</ScaleCrop>
  <HeadingPairs>
    <vt:vector size="4" baseType="variant">
      <vt:variant>
        <vt:lpstr>테마</vt:lpstr>
      </vt:variant>
      <vt:variant>
        <vt:i4>1</vt:i4>
      </vt:variant>
      <vt:variant>
        <vt:lpstr>슬라이드 제목</vt:lpstr>
      </vt:variant>
      <vt:variant>
        <vt:i4>6</vt:i4>
      </vt:variant>
    </vt:vector>
  </HeadingPairs>
  <TitlesOfParts>
    <vt:vector size="7" baseType="lpstr">
      <vt:lpstr>White</vt:lpstr>
      <vt:lpstr>PowerPoint 프레젠테이션</vt:lpstr>
      <vt:lpstr>똥 피하기 게임</vt:lpstr>
      <vt:lpstr>사용법</vt:lpstr>
      <vt:lpstr>사용법</vt:lpstr>
      <vt:lpstr>라이브러리</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DELIGHT PPT</dc:title>
  <dc:creator>delight</dc:creator>
  <cp:lastModifiedBy>koyoungmi</cp:lastModifiedBy>
  <cp:revision>21</cp:revision>
  <dcterms:created xsi:type="dcterms:W3CDTF">2017-12-08T12:35:17Z</dcterms:created>
  <dcterms:modified xsi:type="dcterms:W3CDTF">2019-06-13T23:33:16Z</dcterms:modified>
</cp:coreProperties>
</file>