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007F-AFA4-4054-B9B6-3EC896B57F19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6478-5838-4001-8F38-625EBD97A5C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413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007F-AFA4-4054-B9B6-3EC896B57F19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6478-5838-4001-8F38-625EBD97A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007F-AFA4-4054-B9B6-3EC896B57F19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6478-5838-4001-8F38-625EBD97A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98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007F-AFA4-4054-B9B6-3EC896B57F19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6478-5838-4001-8F38-625EBD97A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1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007F-AFA4-4054-B9B6-3EC896B57F19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6478-5838-4001-8F38-625EBD97A5C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722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007F-AFA4-4054-B9B6-3EC896B57F19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6478-5838-4001-8F38-625EBD97A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49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007F-AFA4-4054-B9B6-3EC896B57F19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6478-5838-4001-8F38-625EBD97A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6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007F-AFA4-4054-B9B6-3EC896B57F19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6478-5838-4001-8F38-625EBD97A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17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007F-AFA4-4054-B9B6-3EC896B57F19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6478-5838-4001-8F38-625EBD97A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5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007F-AFA4-4054-B9B6-3EC896B57F19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6478-5838-4001-8F38-625EBD97A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007F-AFA4-4054-B9B6-3EC896B57F19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6478-5838-4001-8F38-625EBD97A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76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D80007F-AFA4-4054-B9B6-3EC896B57F19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E636478-5838-4001-8F38-625EBD97A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04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Empty Lecture Room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57600" y="2539874"/>
            <a:ext cx="7924800" cy="612648"/>
          </a:xfrm>
        </p:spPr>
        <p:txBody>
          <a:bodyPr/>
          <a:lstStyle/>
          <a:p>
            <a:r>
              <a:rPr lang="ko-KR" altLang="en-US" dirty="0" smtClean="0"/>
              <a:t>김남웅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김재범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박로빈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박승수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박지호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양태성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36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01578" y="-1"/>
            <a:ext cx="10280822" cy="1672281"/>
          </a:xfrm>
        </p:spPr>
        <p:txBody>
          <a:bodyPr/>
          <a:lstStyle/>
          <a:p>
            <a:r>
              <a:rPr lang="ko-KR" altLang="en-US" dirty="0" smtClean="0"/>
              <a:t>유지 보수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408665"/>
            <a:ext cx="10429103" cy="4499920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Crawler </a:t>
            </a:r>
            <a:r>
              <a:rPr lang="ko-KR" altLang="en-US" dirty="0" smtClean="0"/>
              <a:t>사용자 접근 불가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내장형 </a:t>
            </a:r>
            <a:r>
              <a:rPr lang="en-US" altLang="ko-KR" dirty="0" smtClean="0"/>
              <a:t>Crawler</a:t>
            </a:r>
            <a:r>
              <a:rPr lang="ko-KR" altLang="en-US" dirty="0" smtClean="0"/>
              <a:t>는 사용자 환경설정에 따른 변화가 크게 필요</a:t>
            </a:r>
            <a:endParaRPr lang="en-US" altLang="ko-KR" dirty="0" smtClean="0"/>
          </a:p>
          <a:p>
            <a:pPr lvl="1">
              <a:spcAft>
                <a:spcPts val="1200"/>
              </a:spcAft>
            </a:pPr>
            <a:r>
              <a:rPr lang="en-US" altLang="ko-KR" dirty="0" err="1" smtClean="0"/>
              <a:t>Crwaler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구축을 위한 도구로만 쓰이는데 비해 구현 난이도 증가</a:t>
            </a:r>
            <a:endParaRPr lang="en-US" altLang="ko-KR" dirty="0"/>
          </a:p>
          <a:p>
            <a:pPr>
              <a:spcAft>
                <a:spcPts val="1200"/>
              </a:spcAft>
            </a:pPr>
            <a:r>
              <a:rPr lang="ko-KR" altLang="en-US" dirty="0" smtClean="0"/>
              <a:t>인터페이스 변경</a:t>
            </a:r>
            <a:endParaRPr lang="en-US" altLang="ko-KR" dirty="0" smtClean="0"/>
          </a:p>
          <a:p>
            <a:pPr lvl="1">
              <a:spcAft>
                <a:spcPts val="1200"/>
              </a:spcAft>
            </a:pPr>
            <a:r>
              <a:rPr lang="ko-KR" altLang="en-US" dirty="0" smtClean="0"/>
              <a:t>고객 요청에 따라 변경 가능하나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내부 구조에는 변화가 필요 없음</a:t>
            </a:r>
            <a:endParaRPr lang="en-US" altLang="ko-KR" dirty="0" smtClean="0"/>
          </a:p>
          <a:p>
            <a:pPr>
              <a:spcAft>
                <a:spcPts val="1200"/>
              </a:spcAft>
            </a:pPr>
            <a:r>
              <a:rPr lang="ko-KR" altLang="en-US" dirty="0" err="1" smtClean="0"/>
              <a:t>앱스토어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자체 업데이트</a:t>
            </a:r>
            <a:endParaRPr lang="en-US" altLang="ko-KR" dirty="0"/>
          </a:p>
          <a:p>
            <a:pPr lvl="1">
              <a:spcAft>
                <a:spcPts val="1200"/>
              </a:spcAft>
            </a:pPr>
            <a:r>
              <a:rPr lang="ko-KR" altLang="en-US" dirty="0"/>
              <a:t>개발팀에서 역할을 잘 승계하여 기존 </a:t>
            </a:r>
            <a:r>
              <a:rPr lang="en-US" altLang="ko-KR" dirty="0"/>
              <a:t>API </a:t>
            </a:r>
            <a:r>
              <a:rPr lang="ko-KR" altLang="en-US" dirty="0" err="1"/>
              <a:t>변경시</a:t>
            </a:r>
            <a:r>
              <a:rPr lang="ko-KR" altLang="en-US" dirty="0"/>
              <a:t> </a:t>
            </a:r>
            <a:r>
              <a:rPr lang="en-US" altLang="ko-KR" dirty="0"/>
              <a:t>Crawler</a:t>
            </a:r>
            <a:r>
              <a:rPr lang="ko-KR" altLang="en-US" dirty="0"/>
              <a:t>를 보수</a:t>
            </a:r>
            <a:endParaRPr lang="en-US" altLang="ko-KR" dirty="0"/>
          </a:p>
          <a:p>
            <a:pPr lvl="1">
              <a:spcAft>
                <a:spcPts val="1200"/>
              </a:spcAft>
            </a:pPr>
            <a:r>
              <a:rPr lang="ko-KR" altLang="en-US" dirty="0"/>
              <a:t>사용자 환경에 맞출 필요 없이 </a:t>
            </a:r>
            <a:r>
              <a:rPr lang="en-US" altLang="ko-KR" dirty="0"/>
              <a:t>DB</a:t>
            </a:r>
            <a:r>
              <a:rPr lang="ko-KR" altLang="en-US" dirty="0"/>
              <a:t>만 업데이트</a:t>
            </a:r>
            <a:r>
              <a:rPr lang="en-US" altLang="ko-KR" dirty="0"/>
              <a:t>(</a:t>
            </a:r>
            <a:r>
              <a:rPr lang="ko-KR" altLang="en-US" dirty="0"/>
              <a:t>반년 주기</a:t>
            </a:r>
            <a:r>
              <a:rPr lang="en-US" altLang="ko-KR" dirty="0"/>
              <a:t>)</a:t>
            </a:r>
          </a:p>
          <a:p>
            <a:pPr>
              <a:spcAft>
                <a:spcPts val="1200"/>
              </a:spcAft>
            </a:pPr>
            <a:endParaRPr lang="en-US" altLang="ko-KR" dirty="0"/>
          </a:p>
          <a:p>
            <a:pPr>
              <a:spcAft>
                <a:spcPts val="1200"/>
              </a:spcAft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0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01578" y="-1"/>
            <a:ext cx="10280822" cy="1672281"/>
          </a:xfrm>
        </p:spPr>
        <p:txBody>
          <a:bodyPr/>
          <a:lstStyle/>
          <a:p>
            <a:r>
              <a:rPr lang="ko-KR" altLang="en-US" dirty="0" smtClean="0"/>
              <a:t>데</a:t>
            </a:r>
            <a:r>
              <a:rPr lang="ko-KR" altLang="en-US" dirty="0"/>
              <a:t>모</a:t>
            </a:r>
          </a:p>
        </p:txBody>
      </p:sp>
    </p:spTree>
    <p:extLst>
      <p:ext uri="{BB962C8B-B14F-4D97-AF65-F5344CB8AC3E}">
        <p14:creationId xmlns:p14="http://schemas.microsoft.com/office/powerpoint/2010/main" val="28707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01578" y="-1"/>
            <a:ext cx="10280822" cy="1672281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72280"/>
            <a:ext cx="10972800" cy="4499920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어플리케이션 소개</a:t>
            </a:r>
            <a:endParaRPr lang="en-US" altLang="ko-KR" dirty="0" smtClean="0"/>
          </a:p>
          <a:p>
            <a:r>
              <a:rPr lang="ko-KR" altLang="en-US" dirty="0" smtClean="0"/>
              <a:t>기획</a:t>
            </a:r>
            <a:endParaRPr lang="en-US" altLang="ko-KR" dirty="0" smtClean="0"/>
          </a:p>
          <a:p>
            <a:r>
              <a:rPr lang="ko-KR" altLang="en-US" dirty="0" smtClean="0"/>
              <a:t>변경사항</a:t>
            </a:r>
            <a:endParaRPr lang="en-US" altLang="ko-KR" dirty="0" smtClean="0"/>
          </a:p>
          <a:p>
            <a:r>
              <a:rPr lang="en-US" altLang="ko-KR" dirty="0" smtClean="0"/>
              <a:t>Crawler</a:t>
            </a:r>
          </a:p>
          <a:p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SDK</a:t>
            </a:r>
          </a:p>
          <a:p>
            <a:r>
              <a:rPr lang="ko-KR" altLang="en-US" dirty="0" smtClean="0"/>
              <a:t>유지보수</a:t>
            </a:r>
            <a:endParaRPr lang="en-US" altLang="ko-KR" dirty="0"/>
          </a:p>
          <a:p>
            <a:r>
              <a:rPr lang="ko-KR" altLang="en-US" dirty="0" smtClean="0"/>
              <a:t>데모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48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01578" y="-1"/>
            <a:ext cx="10280822" cy="1672281"/>
          </a:xfrm>
        </p:spPr>
        <p:txBody>
          <a:bodyPr/>
          <a:lstStyle/>
          <a:p>
            <a:r>
              <a:rPr lang="ko-KR" altLang="en-US" dirty="0" smtClean="0"/>
              <a:t>어플리케이션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2010032"/>
            <a:ext cx="10972800" cy="4162168"/>
          </a:xfrm>
        </p:spPr>
        <p:txBody>
          <a:bodyPr/>
          <a:lstStyle/>
          <a:p>
            <a:r>
              <a:rPr lang="ko-KR" altLang="en-US" dirty="0" smtClean="0"/>
              <a:t>강의 시간 사이에 빈 공간을 찾아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해매지</a:t>
            </a:r>
            <a:r>
              <a:rPr lang="ko-KR" altLang="en-US" dirty="0" smtClean="0"/>
              <a:t> 않도록 해주는 어플리케이션</a:t>
            </a:r>
            <a:endParaRPr lang="en-US" altLang="ko-KR" dirty="0" smtClean="0"/>
          </a:p>
          <a:p>
            <a:r>
              <a:rPr lang="ko-KR" altLang="en-US" dirty="0" smtClean="0"/>
              <a:t>오랜 시간이 아닌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분에서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</a:t>
            </a:r>
            <a:r>
              <a:rPr lang="ko-KR" altLang="en-US" dirty="0" smtClean="0"/>
              <a:t>시간 정도의 적은 시간</a:t>
            </a:r>
            <a:endParaRPr lang="en-US" altLang="ko-KR" dirty="0" smtClean="0"/>
          </a:p>
          <a:p>
            <a:r>
              <a:rPr lang="ko-KR" altLang="en-US" dirty="0" smtClean="0"/>
              <a:t>서로 매너를 지킬 수 있도록 합시다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4" t="3330" r="9278" b="2189"/>
          <a:stretch/>
        </p:blipFill>
        <p:spPr>
          <a:xfrm>
            <a:off x="8021053" y="705852"/>
            <a:ext cx="2518610" cy="54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01578" y="-1"/>
            <a:ext cx="10280822" cy="1672281"/>
          </a:xfrm>
        </p:spPr>
        <p:txBody>
          <a:bodyPr/>
          <a:lstStyle/>
          <a:p>
            <a:r>
              <a:rPr lang="ko-KR" altLang="en-US" dirty="0" smtClean="0"/>
              <a:t>기획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2010032"/>
            <a:ext cx="10972800" cy="4162168"/>
          </a:xfrm>
        </p:spPr>
        <p:txBody>
          <a:bodyPr/>
          <a:lstStyle/>
          <a:p>
            <a:r>
              <a:rPr lang="ko-KR" altLang="en-US" dirty="0" smtClean="0"/>
              <a:t>편의 향상을 위해 사용자 시간표 저장</a:t>
            </a:r>
            <a:endParaRPr lang="en-US" altLang="ko-KR" dirty="0" smtClean="0"/>
          </a:p>
          <a:p>
            <a:r>
              <a:rPr lang="ko-KR" altLang="en-US" dirty="0" smtClean="0"/>
              <a:t>기초적인 항목 구분으로 검색</a:t>
            </a:r>
            <a:endParaRPr lang="en-US" altLang="ko-KR" dirty="0" smtClean="0"/>
          </a:p>
          <a:p>
            <a:r>
              <a:rPr lang="ko-KR" altLang="en-US" dirty="0" smtClean="0"/>
              <a:t>최근 강의를 기준으로 강의실 검색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6" t="2754" r="8309" b="2011"/>
          <a:stretch/>
        </p:blipFill>
        <p:spPr>
          <a:xfrm>
            <a:off x="8085220" y="529388"/>
            <a:ext cx="2743201" cy="569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01578" y="-1"/>
            <a:ext cx="10280822" cy="1672281"/>
          </a:xfrm>
        </p:spPr>
        <p:txBody>
          <a:bodyPr/>
          <a:lstStyle/>
          <a:p>
            <a:r>
              <a:rPr lang="ko-KR" altLang="en-US" dirty="0" smtClean="0"/>
              <a:t>변경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72280"/>
            <a:ext cx="10972800" cy="4499920"/>
          </a:xfrm>
        </p:spPr>
        <p:txBody>
          <a:bodyPr>
            <a:normAutofit/>
          </a:bodyPr>
          <a:lstStyle/>
          <a:p>
            <a:r>
              <a:rPr lang="ko-KR" altLang="en-US" dirty="0"/>
              <a:t>입력 검색에서 항목 </a:t>
            </a:r>
            <a:r>
              <a:rPr lang="ko-KR" altLang="en-US" dirty="0" err="1"/>
              <a:t>스피너</a:t>
            </a:r>
            <a:r>
              <a:rPr lang="ko-KR" altLang="en-US" dirty="0"/>
              <a:t> 박스</a:t>
            </a:r>
            <a:endParaRPr lang="en-US" altLang="ko-KR" dirty="0"/>
          </a:p>
          <a:p>
            <a:pPr marL="457200" lvl="1" indent="0">
              <a:spcAft>
                <a:spcPts val="600"/>
              </a:spcAft>
              <a:buNone/>
            </a:pPr>
            <a:r>
              <a:rPr lang="ko-KR" altLang="en-US" dirty="0"/>
              <a:t>뜻밖의 입력을 미연에 </a:t>
            </a:r>
            <a:r>
              <a:rPr lang="ko-KR" altLang="en-US" dirty="0" smtClean="0"/>
              <a:t>방지</a:t>
            </a:r>
            <a:endParaRPr lang="en-US" altLang="ko-KR" dirty="0" smtClean="0"/>
          </a:p>
          <a:p>
            <a:r>
              <a:rPr lang="ko-KR" altLang="en-US" dirty="0" smtClean="0"/>
              <a:t>항목을 최대한 상세히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실질적 사용을 위해 모든 조건이 </a:t>
            </a:r>
            <a:endParaRPr lang="en-US" altLang="ko-KR" dirty="0" smtClean="0"/>
          </a:p>
          <a:p>
            <a:pPr marL="457200" lvl="1" indent="0">
              <a:spcAft>
                <a:spcPts val="600"/>
              </a:spcAft>
              <a:buNone/>
            </a:pPr>
            <a:r>
              <a:rPr lang="ko-KR" altLang="en-US" dirty="0"/>
              <a:t>들어갔을</a:t>
            </a:r>
            <a:r>
              <a:rPr lang="ko-KR" altLang="en-US" sz="3200" dirty="0" smtClean="0"/>
              <a:t> </a:t>
            </a:r>
            <a:r>
              <a:rPr lang="ko-KR" altLang="en-US" dirty="0"/>
              <a:t>때 검색</a:t>
            </a:r>
            <a:endParaRPr lang="en-US" altLang="ko-KR" dirty="0"/>
          </a:p>
          <a:p>
            <a:r>
              <a:rPr lang="ko-KR" altLang="en-US" dirty="0" smtClean="0"/>
              <a:t>위의 검색 기준에서 최대한 많은 검색 결과가 </a:t>
            </a:r>
            <a:endParaRPr lang="en-US" altLang="ko-KR" dirty="0" smtClean="0"/>
          </a:p>
          <a:p>
            <a:pPr marL="457200" lvl="1" indent="0">
              <a:spcAft>
                <a:spcPts val="600"/>
              </a:spcAft>
              <a:buNone/>
            </a:pPr>
            <a:r>
              <a:rPr lang="ko-KR" altLang="en-US" sz="3200" dirty="0"/>
              <a:t>나올 수 있도록</a:t>
            </a:r>
            <a:endParaRPr lang="en-US" altLang="ko-KR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5" t="3186" r="7394" b="3888"/>
          <a:stretch/>
        </p:blipFill>
        <p:spPr>
          <a:xfrm>
            <a:off x="8261684" y="557462"/>
            <a:ext cx="2743201" cy="5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0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01578" y="-1"/>
            <a:ext cx="10280822" cy="1672281"/>
          </a:xfrm>
        </p:spPr>
        <p:txBody>
          <a:bodyPr/>
          <a:lstStyle/>
          <a:p>
            <a:r>
              <a:rPr lang="en-US" altLang="ko-KR" dirty="0" smtClean="0"/>
              <a:t>Crawler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72280"/>
            <a:ext cx="5634681" cy="44999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Python3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err="1" smtClean="0"/>
              <a:t>Everytime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홈페이지에서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위한 데이터 추출에 사용</a:t>
            </a:r>
            <a:endParaRPr lang="en-US" altLang="ko-KR" dirty="0" smtClean="0"/>
          </a:p>
          <a:p>
            <a:r>
              <a:rPr lang="ko-KR" altLang="en-US" dirty="0" err="1" smtClean="0"/>
              <a:t>비내장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개발팀에서 소유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데이터베이스 업데이트가 필요할 때 사용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데이터 근원에 맞춰서 업데이트가 필요</a:t>
            </a:r>
            <a:endParaRPr lang="en-US" altLang="ko-KR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578" y="552450"/>
            <a:ext cx="30575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01578" y="-1"/>
            <a:ext cx="10280822" cy="1672281"/>
          </a:xfrm>
        </p:spPr>
        <p:txBody>
          <a:bodyPr/>
          <a:lstStyle/>
          <a:p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72280"/>
            <a:ext cx="10972800" cy="449992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SQLite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Server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Local </a:t>
            </a:r>
            <a:r>
              <a:rPr lang="ko-KR" altLang="en-US" dirty="0" smtClean="0"/>
              <a:t>데이터베이스 이기 때문에 처리시간 단축</a:t>
            </a:r>
            <a:endParaRPr lang="en-US" altLang="ko-KR" dirty="0" smtClean="0"/>
          </a:p>
          <a:p>
            <a:pPr lvl="1"/>
            <a:r>
              <a:rPr lang="ko-KR" altLang="en-US" sz="2800" dirty="0" smtClean="0"/>
              <a:t>유지 보수를 위해 작업 승계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후임자에게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가 필요</a:t>
            </a:r>
            <a:endParaRPr lang="en-US" altLang="ko-KR" sz="2800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데이터베이스 직접 조작 최소화 </a:t>
            </a:r>
            <a:r>
              <a:rPr lang="en-US" altLang="ko-KR" dirty="0"/>
              <a:t>(</a:t>
            </a:r>
            <a:r>
              <a:rPr lang="ko-KR" altLang="en-US" dirty="0"/>
              <a:t>사용자가 </a:t>
            </a:r>
            <a:r>
              <a:rPr lang="en-US" altLang="ko-KR" dirty="0"/>
              <a:t>DB</a:t>
            </a:r>
            <a:r>
              <a:rPr lang="ko-KR" altLang="en-US" dirty="0"/>
              <a:t>의 항목을 임의로 지정할 수 없음</a:t>
            </a:r>
            <a:endParaRPr lang="en-US" altLang="ko-KR" dirty="0"/>
          </a:p>
          <a:p>
            <a:pPr lvl="1"/>
            <a:r>
              <a:rPr lang="ko-KR" altLang="en-US" dirty="0"/>
              <a:t>사용자 시간표 입력</a:t>
            </a:r>
            <a:r>
              <a:rPr lang="en-US" altLang="ko-KR" dirty="0"/>
              <a:t>: </a:t>
            </a:r>
            <a:r>
              <a:rPr lang="ko-KR" altLang="en-US" dirty="0"/>
              <a:t>미리 정해진 형식의 테이블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최대한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단순한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형태의 데이터베이스</a:t>
            </a:r>
            <a:endParaRPr lang="en-US" altLang="ko-KR" dirty="0"/>
          </a:p>
          <a:p>
            <a:pPr lvl="1"/>
            <a:r>
              <a:rPr lang="ko-KR" altLang="en-US" dirty="0" smtClean="0"/>
              <a:t>연계되는 정보량이 많지 않아 복잡할 이유가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저장에 주된 목적</a:t>
            </a:r>
            <a:endParaRPr lang="en-US" altLang="ko-KR" dirty="0"/>
          </a:p>
          <a:p>
            <a:pPr lvl="1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1337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01578" y="-1"/>
            <a:ext cx="10280822" cy="1672281"/>
          </a:xfrm>
        </p:spPr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SDK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72280"/>
            <a:ext cx="4090737" cy="449992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ko-KR" altLang="en-US" dirty="0" smtClean="0"/>
              <a:t>유저 인터페이스</a:t>
            </a:r>
            <a:endParaRPr lang="en-US" altLang="ko-KR" dirty="0" smtClean="0"/>
          </a:p>
          <a:p>
            <a:pPr>
              <a:spcAft>
                <a:spcPts val="1200"/>
              </a:spcAft>
            </a:pP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메뉴에 접근하기 위한 탭 인터페이스</a:t>
            </a:r>
            <a:endParaRPr lang="en-US" altLang="ko-KR" dirty="0"/>
          </a:p>
          <a:p>
            <a:pPr>
              <a:spcAft>
                <a:spcPts val="1200"/>
              </a:spcAft>
            </a:pPr>
            <a:r>
              <a:rPr lang="ko-KR" altLang="en-US" dirty="0"/>
              <a:t>하위 항목으로 넘어갈 때 새로운 </a:t>
            </a:r>
            <a:r>
              <a:rPr lang="ko-KR" altLang="en-US" dirty="0" err="1"/>
              <a:t>엑티비티의</a:t>
            </a:r>
            <a:r>
              <a:rPr lang="ko-KR" altLang="en-US" dirty="0"/>
              <a:t> </a:t>
            </a:r>
            <a:r>
              <a:rPr lang="ko-KR" altLang="en-US" sz="2800" dirty="0" smtClean="0"/>
              <a:t>생성</a:t>
            </a:r>
            <a:endParaRPr lang="en-US" altLang="ko-KR" sz="28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3772" r="9604" b="2505"/>
          <a:stretch/>
        </p:blipFill>
        <p:spPr>
          <a:xfrm>
            <a:off x="5807243" y="1490280"/>
            <a:ext cx="2265093" cy="476450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8" t="3022" r="7817" b="2548"/>
          <a:stretch/>
        </p:blipFill>
        <p:spPr>
          <a:xfrm>
            <a:off x="9308431" y="1490280"/>
            <a:ext cx="2273969" cy="4764505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5374105" y="5422232"/>
            <a:ext cx="8181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28772" y="523756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Click!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톱니 모양의 오른쪽 화살표 15"/>
          <p:cNvSpPr/>
          <p:nvPr/>
        </p:nvSpPr>
        <p:spPr>
          <a:xfrm>
            <a:off x="7811226" y="2816886"/>
            <a:ext cx="1764631" cy="5533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09771" y="2599483"/>
            <a:ext cx="1323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Start Activity!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8" name="톱니 모양의 오른쪽 화살표 17"/>
          <p:cNvSpPr/>
          <p:nvPr/>
        </p:nvSpPr>
        <p:spPr>
          <a:xfrm flipH="1">
            <a:off x="7789144" y="4407468"/>
            <a:ext cx="1764631" cy="5533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64251" y="4169974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End Activity!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01578" y="-1"/>
            <a:ext cx="10280822" cy="1672281"/>
          </a:xfrm>
        </p:spPr>
        <p:txBody>
          <a:bodyPr/>
          <a:lstStyle/>
          <a:p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en-US" altLang="ko-KR" dirty="0"/>
              <a:t>SDK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42740" y="1716502"/>
            <a:ext cx="2662989" cy="4168461"/>
            <a:chOff x="4244221" y="2157608"/>
            <a:chExt cx="2197768" cy="3529264"/>
          </a:xfrm>
        </p:grpSpPr>
        <p:grpSp>
          <p:nvGrpSpPr>
            <p:cNvPr id="5" name="그룹 4"/>
            <p:cNvGrpSpPr/>
            <p:nvPr/>
          </p:nvGrpSpPr>
          <p:grpSpPr>
            <a:xfrm>
              <a:off x="4244221" y="2157608"/>
              <a:ext cx="2197768" cy="3529264"/>
              <a:chOff x="4539916" y="2157607"/>
              <a:chExt cx="2197768" cy="352926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4539916" y="2157608"/>
                <a:ext cx="2197768" cy="3529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2000" dirty="0" smtClean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539916" y="2157607"/>
                <a:ext cx="2197768" cy="3770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err="1" smtClean="0"/>
                  <a:t>MainActivity</a:t>
                </a:r>
                <a:endParaRPr lang="en-US" altLang="ko-KR" sz="2400" dirty="0" smtClean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572000" y="2843437"/>
              <a:ext cx="1572126" cy="62547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/>
                <a:t>TimeTableTab</a:t>
              </a:r>
              <a:endParaRPr lang="ko-KR" altLang="en-US" sz="20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72000" y="3798023"/>
              <a:ext cx="1572126" cy="62547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/>
                <a:t>SearchTab</a:t>
              </a:r>
              <a:endParaRPr lang="ko-KR" altLang="en-US" sz="20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572000" y="4752609"/>
              <a:ext cx="1572126" cy="62547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/>
                <a:t>RecommendTab</a:t>
              </a:r>
              <a:endParaRPr lang="ko-KR" altLang="en-US" sz="2000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7868649" y="1006945"/>
            <a:ext cx="3392905" cy="5448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7868649" y="994608"/>
            <a:ext cx="3392905" cy="67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DB “</a:t>
            </a:r>
            <a:r>
              <a:rPr lang="en-US" altLang="ko-KR" sz="2800" dirty="0" err="1" smtClean="0"/>
              <a:t>cau_sw.db</a:t>
            </a:r>
            <a:r>
              <a:rPr lang="en-US" altLang="ko-KR" sz="2800" dirty="0" smtClean="0"/>
              <a:t>”</a:t>
            </a:r>
            <a:endParaRPr lang="ko-KR" altLang="en-US" sz="2800" dirty="0"/>
          </a:p>
        </p:txBody>
      </p:sp>
      <p:sp>
        <p:nvSpPr>
          <p:cNvPr id="15" name="직사각형 14"/>
          <p:cNvSpPr/>
          <p:nvPr/>
        </p:nvSpPr>
        <p:spPr>
          <a:xfrm>
            <a:off x="8612645" y="1874257"/>
            <a:ext cx="1904912" cy="7387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user_table</a:t>
            </a:r>
            <a:endParaRPr lang="ko-KR" altLang="en-US" sz="2000" dirty="0"/>
          </a:p>
        </p:txBody>
      </p:sp>
      <p:cxnSp>
        <p:nvCxnSpPr>
          <p:cNvPr id="19" name="꺾인 연결선 18"/>
          <p:cNvCxnSpPr>
            <a:endCxn id="15" idx="1"/>
          </p:cNvCxnSpPr>
          <p:nvPr/>
        </p:nvCxnSpPr>
        <p:spPr>
          <a:xfrm flipV="1">
            <a:off x="4331368" y="2243638"/>
            <a:ext cx="4281277" cy="664623"/>
          </a:xfrm>
          <a:prstGeom prst="bentConnector3">
            <a:avLst>
              <a:gd name="adj1" fmla="val 164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612645" y="2908261"/>
            <a:ext cx="1904912" cy="31556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CAU</a:t>
            </a:r>
            <a:endParaRPr lang="ko-KR" altLang="en-US" sz="20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882192" y="2908261"/>
            <a:ext cx="13412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223399" y="2551217"/>
            <a:ext cx="1476114" cy="7140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TimeTableEdit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Activity</a:t>
            </a:r>
            <a:endParaRPr lang="ko-KR" altLang="en-US" dirty="0"/>
          </a:p>
        </p:txBody>
      </p:sp>
      <p:cxnSp>
        <p:nvCxnSpPr>
          <p:cNvPr id="35" name="꺾인 연결선 34"/>
          <p:cNvCxnSpPr>
            <a:stCxn id="29" idx="3"/>
            <a:endCxn id="15" idx="1"/>
          </p:cNvCxnSpPr>
          <p:nvPr/>
        </p:nvCxnSpPr>
        <p:spPr>
          <a:xfrm flipV="1">
            <a:off x="6699513" y="2243638"/>
            <a:ext cx="1913132" cy="6646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3208421" y="2908261"/>
            <a:ext cx="6737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452505" y="3731175"/>
            <a:ext cx="2075618" cy="18103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SearchResult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Activity</a:t>
            </a:r>
            <a:endParaRPr lang="ko-KR" altLang="en-US" sz="20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3344815" y="4074693"/>
            <a:ext cx="1107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344815" y="5215041"/>
            <a:ext cx="1107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1" idx="3"/>
          </p:cNvCxnSpPr>
          <p:nvPr/>
        </p:nvCxnSpPr>
        <p:spPr>
          <a:xfrm flipV="1">
            <a:off x="6528123" y="4636361"/>
            <a:ext cx="208452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49426" y="5606593"/>
            <a:ext cx="137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Preset query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31368" y="3293768"/>
            <a:ext cx="176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User input query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꺾인 연결선 12"/>
          <p:cNvCxnSpPr>
            <a:stCxn id="24" idx="1"/>
          </p:cNvCxnSpPr>
          <p:nvPr/>
        </p:nvCxnSpPr>
        <p:spPr>
          <a:xfrm rot="10800000" flipV="1">
            <a:off x="3882192" y="3478433"/>
            <a:ext cx="449176" cy="59625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23" idx="1"/>
          </p:cNvCxnSpPr>
          <p:nvPr/>
        </p:nvCxnSpPr>
        <p:spPr>
          <a:xfrm rot="10800000">
            <a:off x="3882192" y="5215041"/>
            <a:ext cx="367235" cy="57621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  <a:endCxn id="7" idx="0"/>
          </p:cNvCxnSpPr>
          <p:nvPr/>
        </p:nvCxnSpPr>
        <p:spPr>
          <a:xfrm>
            <a:off x="2392359" y="3265306"/>
            <a:ext cx="0" cy="3887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392359" y="4392780"/>
            <a:ext cx="0" cy="3887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1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TM10237563[[fn=우주 테마]]</Template>
  <TotalTime>102</TotalTime>
  <Words>300</Words>
  <Application>Microsoft Office PowerPoint</Application>
  <PresentationFormat>와이드스크린</PresentationFormat>
  <Paragraphs>77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휴먼모음T</vt:lpstr>
      <vt:lpstr>Arial</vt:lpstr>
      <vt:lpstr>Corbel</vt:lpstr>
      <vt:lpstr>Tw Cen MT</vt:lpstr>
      <vt:lpstr>Wingdings</vt:lpstr>
      <vt:lpstr>Wingdings 2</vt:lpstr>
      <vt:lpstr>New_Korea03</vt:lpstr>
      <vt:lpstr>Empty Lecture Room Project</vt:lpstr>
      <vt:lpstr>목차</vt:lpstr>
      <vt:lpstr>어플리케이션 소개</vt:lpstr>
      <vt:lpstr>기획</vt:lpstr>
      <vt:lpstr>변경 사항</vt:lpstr>
      <vt:lpstr>Crawler</vt:lpstr>
      <vt:lpstr>데이터베이스</vt:lpstr>
      <vt:lpstr>안드로이드 SDK</vt:lpstr>
      <vt:lpstr>안드로이드 SDK</vt:lpstr>
      <vt:lpstr>유지 보수</vt:lpstr>
      <vt:lpstr>데모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Empty Room Project</dc:title>
  <dc:creator>caucse</dc:creator>
  <cp:lastModifiedBy>caucse</cp:lastModifiedBy>
  <cp:revision>13</cp:revision>
  <dcterms:created xsi:type="dcterms:W3CDTF">2018-06-12T00:48:22Z</dcterms:created>
  <dcterms:modified xsi:type="dcterms:W3CDTF">2018-06-12T02:49:50Z</dcterms:modified>
</cp:coreProperties>
</file>