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3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1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1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1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66CE-FD13-42B1-8BEC-FA428349EDC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3C8B-EE0E-4CB5-B8FF-77DB1768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63" y="432728"/>
            <a:ext cx="6191936" cy="30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233557" y="3910935"/>
            <a:ext cx="3469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Python </a:t>
            </a:r>
            <a:r>
              <a:rPr lang="zh-CN" altLang="en-US" sz="3600" dirty="0" smtClean="0"/>
              <a:t>基础应用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069235" y="558583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smtClean="0"/>
              <a:t>15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91063" y="4886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主讲：田思洋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2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30200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65621"/>
            <a:ext cx="10515600" cy="3211341"/>
          </a:xfrm>
        </p:spPr>
        <p:txBody>
          <a:bodyPr/>
          <a:lstStyle/>
          <a:p>
            <a:r>
              <a:rPr lang="zh-CN" altLang="en-US" dirty="0" smtClean="0"/>
              <a:t>发明于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,1991</a:t>
            </a:r>
            <a:r>
              <a:rPr lang="zh-CN" altLang="en-US" dirty="0" smtClean="0"/>
              <a:t>年公开发行</a:t>
            </a:r>
            <a:endParaRPr lang="en-US" altLang="zh-CN" dirty="0" smtClean="0"/>
          </a:p>
          <a:p>
            <a:r>
              <a:rPr lang="zh-CN" altLang="en-US" dirty="0" smtClean="0"/>
              <a:t>语法精简</a:t>
            </a:r>
            <a:endParaRPr lang="en-US" altLang="zh-CN" dirty="0" smtClean="0"/>
          </a:p>
          <a:p>
            <a:r>
              <a:rPr lang="zh-CN" altLang="en-US" dirty="0" smtClean="0"/>
              <a:t>强大和丰富的库</a:t>
            </a:r>
            <a:endParaRPr lang="zh-CN" altLang="en-US" dirty="0"/>
          </a:p>
        </p:txBody>
      </p:sp>
      <p:pic>
        <p:nvPicPr>
          <p:cNvPr id="2050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192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www.itcodemonkey.com/data/upload/portal/20171008/150743815194564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29" y="0"/>
            <a:ext cx="83999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52282" y="1584101"/>
            <a:ext cx="8165205" cy="3348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773" y="296563"/>
            <a:ext cx="10515600" cy="6176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环境配置与安装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全局变量局部变量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文件</a:t>
            </a:r>
            <a:r>
              <a:rPr lang="zh-CN" altLang="en-US" dirty="0" smtClean="0"/>
              <a:t>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</a:t>
            </a:r>
          </a:p>
          <a:p>
            <a:pPr lvl="1"/>
            <a:r>
              <a:rPr lang="zh-CN" altLang="en-US" dirty="0" smtClean="0"/>
              <a:t>元组列表</a:t>
            </a:r>
            <a:endParaRPr lang="en-US" altLang="zh-CN" dirty="0" smtClean="0"/>
          </a:p>
          <a:p>
            <a:pPr lvl="1"/>
            <a:r>
              <a:rPr lang="zh-CN" altLang="en-US" dirty="0"/>
              <a:t>多维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 </a:t>
            </a:r>
          </a:p>
        </p:txBody>
      </p:sp>
    </p:spTree>
    <p:extLst>
      <p:ext uri="{BB962C8B-B14F-4D97-AF65-F5344CB8AC3E}">
        <p14:creationId xmlns:p14="http://schemas.microsoft.com/office/powerpoint/2010/main" val="21381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55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Tevil</dc:creator>
  <cp:lastModifiedBy>Tevil</cp:lastModifiedBy>
  <cp:revision>11</cp:revision>
  <dcterms:created xsi:type="dcterms:W3CDTF">2017-11-12T11:17:05Z</dcterms:created>
  <dcterms:modified xsi:type="dcterms:W3CDTF">2017-11-15T10:24:34Z</dcterms:modified>
</cp:coreProperties>
</file>