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3" r:id="rId3"/>
    <p:sldId id="269" r:id="rId4"/>
    <p:sldId id="265" r:id="rId5"/>
    <p:sldId id="270" r:id="rId6"/>
    <p:sldId id="266" r:id="rId7"/>
    <p:sldId id="280" r:id="rId8"/>
    <p:sldId id="279" r:id="rId9"/>
    <p:sldId id="292" r:id="rId10"/>
    <p:sldId id="267" r:id="rId11"/>
    <p:sldId id="271" r:id="rId12"/>
    <p:sldId id="272" r:id="rId13"/>
    <p:sldId id="268" r:id="rId14"/>
    <p:sldId id="276" r:id="rId15"/>
    <p:sldId id="277" r:id="rId16"/>
    <p:sldId id="264" r:id="rId17"/>
  </p:sldIdLst>
  <p:sldSz cx="12192000" cy="6858000"/>
  <p:notesSz cx="6858000" cy="9144000"/>
  <p:embeddedFontLst>
    <p:embeddedFont>
      <p:font typeface="微软雅黑" panose="020B0503020204020204" charset="-122"/>
      <p:regular r:id="rId21"/>
    </p:embeddedFont>
    <p:embeddedFont>
      <p:font typeface="等线" panose="02010600030101010101" charset="-122"/>
      <p:regular r:id="rId22"/>
    </p:embeddedFont>
    <p:embeddedFont>
      <p:font typeface="等线 Light" panose="02010600030101010101" charset="-122"/>
      <p:regular r:id="rId23"/>
    </p:embeddedFont>
  </p:embeddedFontLst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B6AA"/>
    <a:srgbClr val="758A8F"/>
    <a:srgbClr val="5F787F"/>
    <a:srgbClr val="F4E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1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438" y="90"/>
      </p:cViewPr>
      <p:guideLst>
        <p:guide orient="horz" pos="2160"/>
        <p:guide pos="38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8.xml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4A7-0D27-42BF-BD19-6135A2302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7B4-AA4A-44E7-8DB2-EF11827C82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4A7-0D27-42BF-BD19-6135A2302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7B4-AA4A-44E7-8DB2-EF11827C82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4A7-0D27-42BF-BD19-6135A2302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7B4-AA4A-44E7-8DB2-EF11827C82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4A7-0D27-42BF-BD19-6135A2302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7B4-AA4A-44E7-8DB2-EF11827C82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4A7-0D27-42BF-BD19-6135A2302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7B4-AA4A-44E7-8DB2-EF11827C82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4A7-0D27-42BF-BD19-6135A2302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7B4-AA4A-44E7-8DB2-EF11827C82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4A7-0D27-42BF-BD19-6135A2302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7B4-AA4A-44E7-8DB2-EF11827C82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4A7-0D27-42BF-BD19-6135A2302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7B4-AA4A-44E7-8DB2-EF11827C82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4A7-0D27-42BF-BD19-6135A2302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7B4-AA4A-44E7-8DB2-EF11827C82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4A7-0D27-42BF-BD19-6135A2302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7B4-AA4A-44E7-8DB2-EF11827C82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4A7-0D27-42BF-BD19-6135A2302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7B4-AA4A-44E7-8DB2-EF11827C82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2E4A7-0D27-42BF-BD19-6135A2302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AA7B4-AA4A-44E7-8DB2-EF11827C82E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image" Target="../media/image4.png"/><Relationship Id="rId7" Type="http://schemas.openxmlformats.org/officeDocument/2006/relationships/tags" Target="../tags/tag8.xml"/><Relationship Id="rId6" Type="http://schemas.openxmlformats.org/officeDocument/2006/relationships/image" Target="../media/image3.png"/><Relationship Id="rId5" Type="http://schemas.openxmlformats.org/officeDocument/2006/relationships/tags" Target="../tags/tag7.xml"/><Relationship Id="rId4" Type="http://schemas.openxmlformats.org/officeDocument/2006/relationships/image" Target="../media/image2.png"/><Relationship Id="rId3" Type="http://schemas.openxmlformats.org/officeDocument/2006/relationships/tags" Target="../tags/tag6.xml"/><Relationship Id="rId2" Type="http://schemas.openxmlformats.org/officeDocument/2006/relationships/image" Target="../media/image1.png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7.png"/><Relationship Id="rId13" Type="http://schemas.openxmlformats.org/officeDocument/2006/relationships/tags" Target="../tags/tag11.xml"/><Relationship Id="rId12" Type="http://schemas.openxmlformats.org/officeDocument/2006/relationships/image" Target="../media/image6.png"/><Relationship Id="rId11" Type="http://schemas.openxmlformats.org/officeDocument/2006/relationships/tags" Target="../tags/tag10.xml"/><Relationship Id="rId10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9198242" y="0"/>
            <a:ext cx="2993758" cy="4649541"/>
          </a:xfrm>
          <a:custGeom>
            <a:avLst/>
            <a:gdLst>
              <a:gd name="connsiteX0" fmla="*/ 314467 w 2993758"/>
              <a:gd name="connsiteY0" fmla="*/ 0 h 4649541"/>
              <a:gd name="connsiteX1" fmla="*/ 2993758 w 2993758"/>
              <a:gd name="connsiteY1" fmla="*/ 0 h 4649541"/>
              <a:gd name="connsiteX2" fmla="*/ 2993758 w 2993758"/>
              <a:gd name="connsiteY2" fmla="*/ 4649541 h 4649541"/>
              <a:gd name="connsiteX3" fmla="*/ 2898267 w 2993758"/>
              <a:gd name="connsiteY3" fmla="*/ 4635591 h 4649541"/>
              <a:gd name="connsiteX4" fmla="*/ 1643453 w 2993758"/>
              <a:gd name="connsiteY4" fmla="*/ 3946524 h 4649541"/>
              <a:gd name="connsiteX5" fmla="*/ 1417743 w 2993758"/>
              <a:gd name="connsiteY5" fmla="*/ 2500303 h 4649541"/>
              <a:gd name="connsiteX6" fmla="*/ 96917 w 2993758"/>
              <a:gd name="connsiteY6" fmla="*/ 1329953 h 4649541"/>
              <a:gd name="connsiteX7" fmla="*/ 306758 w 2993758"/>
              <a:gd name="connsiteY7" fmla="*/ 6048 h 464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3758" h="4649541">
                <a:moveTo>
                  <a:pt x="314467" y="0"/>
                </a:moveTo>
                <a:lnTo>
                  <a:pt x="2993758" y="0"/>
                </a:lnTo>
                <a:lnTo>
                  <a:pt x="2993758" y="4649541"/>
                </a:lnTo>
                <a:lnTo>
                  <a:pt x="2898267" y="4635591"/>
                </a:lnTo>
                <a:cubicBezTo>
                  <a:pt x="2048504" y="4500308"/>
                  <a:pt x="1889714" y="4309821"/>
                  <a:pt x="1643453" y="3946524"/>
                </a:cubicBezTo>
                <a:cubicBezTo>
                  <a:pt x="1362012" y="3531328"/>
                  <a:pt x="1675499" y="2936399"/>
                  <a:pt x="1417743" y="2500303"/>
                </a:cubicBezTo>
                <a:cubicBezTo>
                  <a:pt x="1159987" y="2064208"/>
                  <a:pt x="286403" y="1842677"/>
                  <a:pt x="96917" y="1329953"/>
                </a:cubicBezTo>
                <a:cubicBezTo>
                  <a:pt x="-68882" y="881319"/>
                  <a:pt x="-36271" y="312142"/>
                  <a:pt x="306758" y="6048"/>
                </a:cubicBezTo>
                <a:close/>
              </a:path>
            </a:pathLst>
          </a:custGeom>
          <a:solidFill>
            <a:srgbClr val="5F787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7969627" y="1776428"/>
            <a:ext cx="3160230" cy="2385656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  <a:gd name="connsiteX0-91" fmla="*/ 29300 w 3842862"/>
              <a:gd name="connsiteY0-92" fmla="*/ 1779302 h 3407833"/>
              <a:gd name="connsiteX1-93" fmla="*/ 2133923 w 3842862"/>
              <a:gd name="connsiteY1-94" fmla="*/ 282 h 3407833"/>
              <a:gd name="connsiteX2-95" fmla="*/ 3837594 w 3842862"/>
              <a:gd name="connsiteY2-96" fmla="*/ 1675078 h 3407833"/>
              <a:gd name="connsiteX3-97" fmla="*/ 1104019 w 3842862"/>
              <a:gd name="connsiteY3-98" fmla="*/ 3407626 h 3407833"/>
              <a:gd name="connsiteX4-99" fmla="*/ 29300 w 3842862"/>
              <a:gd name="connsiteY4-100" fmla="*/ 1779302 h 3407833"/>
              <a:gd name="connsiteX0-101" fmla="*/ 29300 w 3843043"/>
              <a:gd name="connsiteY0-102" fmla="*/ 1282957 h 2911488"/>
              <a:gd name="connsiteX1-103" fmla="*/ 2175322 w 3843043"/>
              <a:gd name="connsiteY1-104" fmla="*/ 728 h 2911488"/>
              <a:gd name="connsiteX2-105" fmla="*/ 3837594 w 3843043"/>
              <a:gd name="connsiteY2-106" fmla="*/ 1178733 h 2911488"/>
              <a:gd name="connsiteX3-107" fmla="*/ 1104019 w 3843043"/>
              <a:gd name="connsiteY3-108" fmla="*/ 2911281 h 2911488"/>
              <a:gd name="connsiteX4-109" fmla="*/ 29300 w 3843043"/>
              <a:gd name="connsiteY4-110" fmla="*/ 1282957 h 2911488"/>
              <a:gd name="connsiteX0-111" fmla="*/ 28665 w 3863122"/>
              <a:gd name="connsiteY0-112" fmla="*/ 892753 h 2916269"/>
              <a:gd name="connsiteX1-113" fmla="*/ 2195386 w 3863122"/>
              <a:gd name="connsiteY1-114" fmla="*/ 3817 h 2916269"/>
              <a:gd name="connsiteX2-115" fmla="*/ 3857658 w 3863122"/>
              <a:gd name="connsiteY2-116" fmla="*/ 1181822 h 2916269"/>
              <a:gd name="connsiteX3-117" fmla="*/ 1124083 w 3863122"/>
              <a:gd name="connsiteY3-118" fmla="*/ 2914370 h 2916269"/>
              <a:gd name="connsiteX4-119" fmla="*/ 28665 w 3863122"/>
              <a:gd name="connsiteY4-120" fmla="*/ 892753 h 2916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5"/>
          <p:cNvSpPr/>
          <p:nvPr/>
        </p:nvSpPr>
        <p:spPr bwMode="auto">
          <a:xfrm flipH="1">
            <a:off x="770467" y="2116667"/>
            <a:ext cx="11421532" cy="4741333"/>
          </a:xfrm>
          <a:custGeom>
            <a:avLst/>
            <a:gdLst>
              <a:gd name="T0" fmla="*/ 170 w 3775"/>
              <a:gd name="T1" fmla="*/ 2 h 1845"/>
              <a:gd name="T2" fmla="*/ 589 w 3775"/>
              <a:gd name="T3" fmla="*/ 78 h 1845"/>
              <a:gd name="T4" fmla="*/ 673 w 3775"/>
              <a:gd name="T5" fmla="*/ 128 h 1845"/>
              <a:gd name="T6" fmla="*/ 676 w 3775"/>
              <a:gd name="T7" fmla="*/ 143 h 1845"/>
              <a:gd name="T8" fmla="*/ 656 w 3775"/>
              <a:gd name="T9" fmla="*/ 160 h 1845"/>
              <a:gd name="T10" fmla="*/ 600 w 3775"/>
              <a:gd name="T11" fmla="*/ 204 h 1845"/>
              <a:gd name="T12" fmla="*/ 661 w 3775"/>
              <a:gd name="T13" fmla="*/ 399 h 1845"/>
              <a:gd name="T14" fmla="*/ 840 w 3775"/>
              <a:gd name="T15" fmla="*/ 588 h 1845"/>
              <a:gd name="T16" fmla="*/ 868 w 3775"/>
              <a:gd name="T17" fmla="*/ 603 h 1845"/>
              <a:gd name="T18" fmla="*/ 897 w 3775"/>
              <a:gd name="T19" fmla="*/ 615 h 1845"/>
              <a:gd name="T20" fmla="*/ 1242 w 3775"/>
              <a:gd name="T21" fmla="*/ 664 h 1845"/>
              <a:gd name="T22" fmla="*/ 1390 w 3775"/>
              <a:gd name="T23" fmla="*/ 684 h 1845"/>
              <a:gd name="T24" fmla="*/ 1736 w 3775"/>
              <a:gd name="T25" fmla="*/ 788 h 1845"/>
              <a:gd name="T26" fmla="*/ 2361 w 3775"/>
              <a:gd name="T27" fmla="*/ 1357 h 1845"/>
              <a:gd name="T28" fmla="*/ 2658 w 3775"/>
              <a:gd name="T29" fmla="*/ 1656 h 1845"/>
              <a:gd name="T30" fmla="*/ 2773 w 3775"/>
              <a:gd name="T31" fmla="*/ 1677 h 1845"/>
              <a:gd name="T32" fmla="*/ 2790 w 3775"/>
              <a:gd name="T33" fmla="*/ 1668 h 1845"/>
              <a:gd name="T34" fmla="*/ 2806 w 3775"/>
              <a:gd name="T35" fmla="*/ 1617 h 1845"/>
              <a:gd name="T36" fmla="*/ 2735 w 3775"/>
              <a:gd name="T37" fmla="*/ 1421 h 1845"/>
              <a:gd name="T38" fmla="*/ 2684 w 3775"/>
              <a:gd name="T39" fmla="*/ 1255 h 1845"/>
              <a:gd name="T40" fmla="*/ 2717 w 3775"/>
              <a:gd name="T41" fmla="*/ 1194 h 1845"/>
              <a:gd name="T42" fmla="*/ 2730 w 3775"/>
              <a:gd name="T43" fmla="*/ 1189 h 1845"/>
              <a:gd name="T44" fmla="*/ 2827 w 3775"/>
              <a:gd name="T45" fmla="*/ 1191 h 1845"/>
              <a:gd name="T46" fmla="*/ 3306 w 3775"/>
              <a:gd name="T47" fmla="*/ 1369 h 1845"/>
              <a:gd name="T48" fmla="*/ 3699 w 3775"/>
              <a:gd name="T49" fmla="*/ 1693 h 1845"/>
              <a:gd name="T50" fmla="*/ 3694 w 3775"/>
              <a:gd name="T51" fmla="*/ 1696 h 1845"/>
              <a:gd name="T52" fmla="*/ 2988 w 3775"/>
              <a:gd name="T53" fmla="*/ 1248 h 1845"/>
              <a:gd name="T54" fmla="*/ 2906 w 3775"/>
              <a:gd name="T55" fmla="*/ 1225 h 1845"/>
              <a:gd name="T56" fmla="*/ 2824 w 3775"/>
              <a:gd name="T57" fmla="*/ 1207 h 1845"/>
              <a:gd name="T58" fmla="*/ 2738 w 3775"/>
              <a:gd name="T59" fmla="*/ 1204 h 1845"/>
              <a:gd name="T60" fmla="*/ 2729 w 3775"/>
              <a:gd name="T61" fmla="*/ 1207 h 1845"/>
              <a:gd name="T62" fmla="*/ 2701 w 3775"/>
              <a:gd name="T63" fmla="*/ 1255 h 1845"/>
              <a:gd name="T64" fmla="*/ 2751 w 3775"/>
              <a:gd name="T65" fmla="*/ 1414 h 1845"/>
              <a:gd name="T66" fmla="*/ 2823 w 3775"/>
              <a:gd name="T67" fmla="*/ 1616 h 1845"/>
              <a:gd name="T68" fmla="*/ 2799 w 3775"/>
              <a:gd name="T69" fmla="*/ 1681 h 1845"/>
              <a:gd name="T70" fmla="*/ 2779 w 3775"/>
              <a:gd name="T71" fmla="*/ 1692 h 1845"/>
              <a:gd name="T72" fmla="*/ 2650 w 3775"/>
              <a:gd name="T73" fmla="*/ 1670 h 1845"/>
              <a:gd name="T74" fmla="*/ 2351 w 3775"/>
              <a:gd name="T75" fmla="*/ 1365 h 1845"/>
              <a:gd name="T76" fmla="*/ 1881 w 3775"/>
              <a:gd name="T77" fmla="*/ 876 h 1845"/>
              <a:gd name="T78" fmla="*/ 1410 w 3775"/>
              <a:gd name="T79" fmla="*/ 694 h 1845"/>
              <a:gd name="T80" fmla="*/ 1326 w 3775"/>
              <a:gd name="T81" fmla="*/ 681 h 1845"/>
              <a:gd name="T82" fmla="*/ 986 w 3775"/>
              <a:gd name="T83" fmla="*/ 651 h 1845"/>
              <a:gd name="T84" fmla="*/ 882 w 3775"/>
              <a:gd name="T85" fmla="*/ 624 h 1845"/>
              <a:gd name="T86" fmla="*/ 852 w 3775"/>
              <a:gd name="T87" fmla="*/ 610 h 1845"/>
              <a:gd name="T88" fmla="*/ 824 w 3775"/>
              <a:gd name="T89" fmla="*/ 594 h 1845"/>
              <a:gd name="T90" fmla="*/ 610 w 3775"/>
              <a:gd name="T91" fmla="*/ 330 h 1845"/>
              <a:gd name="T92" fmla="*/ 594 w 3775"/>
              <a:gd name="T93" fmla="*/ 180 h 1845"/>
              <a:gd name="T94" fmla="*/ 642 w 3775"/>
              <a:gd name="T95" fmla="*/ 151 h 1845"/>
              <a:gd name="T96" fmla="*/ 656 w 3775"/>
              <a:gd name="T97" fmla="*/ 146 h 1845"/>
              <a:gd name="T98" fmla="*/ 663 w 3775"/>
              <a:gd name="T99" fmla="*/ 135 h 1845"/>
              <a:gd name="T100" fmla="*/ 584 w 3775"/>
              <a:gd name="T101" fmla="*/ 89 h 1845"/>
              <a:gd name="T102" fmla="*/ 0 w 3775"/>
              <a:gd name="T103" fmla="*/ 11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75" h="1845">
                <a:moveTo>
                  <a:pt x="0" y="10"/>
                </a:moveTo>
                <a:cubicBezTo>
                  <a:pt x="28" y="6"/>
                  <a:pt x="56" y="4"/>
                  <a:pt x="85" y="2"/>
                </a:cubicBezTo>
                <a:cubicBezTo>
                  <a:pt x="113" y="1"/>
                  <a:pt x="141" y="1"/>
                  <a:pt x="170" y="2"/>
                </a:cubicBezTo>
                <a:cubicBezTo>
                  <a:pt x="227" y="3"/>
                  <a:pt x="284" y="9"/>
                  <a:pt x="340" y="17"/>
                </a:cubicBezTo>
                <a:cubicBezTo>
                  <a:pt x="396" y="26"/>
                  <a:pt x="452" y="37"/>
                  <a:pt x="507" y="52"/>
                </a:cubicBezTo>
                <a:cubicBezTo>
                  <a:pt x="534" y="60"/>
                  <a:pt x="562" y="68"/>
                  <a:pt x="589" y="78"/>
                </a:cubicBezTo>
                <a:cubicBezTo>
                  <a:pt x="602" y="83"/>
                  <a:pt x="615" y="89"/>
                  <a:pt x="628" y="95"/>
                </a:cubicBezTo>
                <a:cubicBezTo>
                  <a:pt x="641" y="102"/>
                  <a:pt x="654" y="108"/>
                  <a:pt x="665" y="119"/>
                </a:cubicBezTo>
                <a:cubicBezTo>
                  <a:pt x="668" y="121"/>
                  <a:pt x="671" y="125"/>
                  <a:pt x="673" y="128"/>
                </a:cubicBezTo>
                <a:cubicBezTo>
                  <a:pt x="675" y="130"/>
                  <a:pt x="676" y="132"/>
                  <a:pt x="676" y="135"/>
                </a:cubicBezTo>
                <a:cubicBezTo>
                  <a:pt x="677" y="136"/>
                  <a:pt x="677" y="138"/>
                  <a:pt x="677" y="139"/>
                </a:cubicBezTo>
                <a:cubicBezTo>
                  <a:pt x="677" y="141"/>
                  <a:pt x="676" y="142"/>
                  <a:pt x="676" y="143"/>
                </a:cubicBezTo>
                <a:cubicBezTo>
                  <a:pt x="674" y="149"/>
                  <a:pt x="670" y="152"/>
                  <a:pt x="667" y="155"/>
                </a:cubicBezTo>
                <a:cubicBezTo>
                  <a:pt x="665" y="156"/>
                  <a:pt x="663" y="157"/>
                  <a:pt x="661" y="158"/>
                </a:cubicBezTo>
                <a:cubicBezTo>
                  <a:pt x="659" y="158"/>
                  <a:pt x="657" y="159"/>
                  <a:pt x="656" y="160"/>
                </a:cubicBezTo>
                <a:cubicBezTo>
                  <a:pt x="648" y="162"/>
                  <a:pt x="641" y="164"/>
                  <a:pt x="634" y="165"/>
                </a:cubicBezTo>
                <a:cubicBezTo>
                  <a:pt x="628" y="166"/>
                  <a:pt x="622" y="168"/>
                  <a:pt x="617" y="172"/>
                </a:cubicBezTo>
                <a:cubicBezTo>
                  <a:pt x="607" y="179"/>
                  <a:pt x="602" y="191"/>
                  <a:pt x="600" y="204"/>
                </a:cubicBezTo>
                <a:cubicBezTo>
                  <a:pt x="597" y="217"/>
                  <a:pt x="598" y="231"/>
                  <a:pt x="600" y="245"/>
                </a:cubicBezTo>
                <a:cubicBezTo>
                  <a:pt x="604" y="272"/>
                  <a:pt x="612" y="299"/>
                  <a:pt x="623" y="325"/>
                </a:cubicBezTo>
                <a:cubicBezTo>
                  <a:pt x="634" y="350"/>
                  <a:pt x="647" y="375"/>
                  <a:pt x="661" y="399"/>
                </a:cubicBezTo>
                <a:cubicBezTo>
                  <a:pt x="690" y="447"/>
                  <a:pt x="725" y="492"/>
                  <a:pt x="766" y="531"/>
                </a:cubicBezTo>
                <a:cubicBezTo>
                  <a:pt x="786" y="550"/>
                  <a:pt x="808" y="567"/>
                  <a:pt x="831" y="583"/>
                </a:cubicBezTo>
                <a:cubicBezTo>
                  <a:pt x="840" y="588"/>
                  <a:pt x="840" y="588"/>
                  <a:pt x="840" y="588"/>
                </a:cubicBezTo>
                <a:cubicBezTo>
                  <a:pt x="849" y="593"/>
                  <a:pt x="849" y="593"/>
                  <a:pt x="849" y="593"/>
                </a:cubicBezTo>
                <a:cubicBezTo>
                  <a:pt x="858" y="598"/>
                  <a:pt x="858" y="598"/>
                  <a:pt x="858" y="598"/>
                </a:cubicBezTo>
                <a:cubicBezTo>
                  <a:pt x="868" y="603"/>
                  <a:pt x="868" y="603"/>
                  <a:pt x="868" y="603"/>
                </a:cubicBezTo>
                <a:cubicBezTo>
                  <a:pt x="877" y="607"/>
                  <a:pt x="877" y="607"/>
                  <a:pt x="877" y="607"/>
                </a:cubicBezTo>
                <a:cubicBezTo>
                  <a:pt x="887" y="611"/>
                  <a:pt x="887" y="611"/>
                  <a:pt x="887" y="611"/>
                </a:cubicBezTo>
                <a:cubicBezTo>
                  <a:pt x="897" y="615"/>
                  <a:pt x="897" y="615"/>
                  <a:pt x="897" y="615"/>
                </a:cubicBezTo>
                <a:cubicBezTo>
                  <a:pt x="907" y="619"/>
                  <a:pt x="907" y="619"/>
                  <a:pt x="907" y="619"/>
                </a:cubicBezTo>
                <a:cubicBezTo>
                  <a:pt x="959" y="637"/>
                  <a:pt x="1016" y="644"/>
                  <a:pt x="1072" y="650"/>
                </a:cubicBezTo>
                <a:cubicBezTo>
                  <a:pt x="1128" y="655"/>
                  <a:pt x="1185" y="658"/>
                  <a:pt x="1242" y="664"/>
                </a:cubicBezTo>
                <a:cubicBezTo>
                  <a:pt x="1270" y="667"/>
                  <a:pt x="1298" y="670"/>
                  <a:pt x="1327" y="674"/>
                </a:cubicBezTo>
                <a:cubicBezTo>
                  <a:pt x="1341" y="676"/>
                  <a:pt x="1355" y="678"/>
                  <a:pt x="1369" y="680"/>
                </a:cubicBezTo>
                <a:cubicBezTo>
                  <a:pt x="1390" y="684"/>
                  <a:pt x="1390" y="684"/>
                  <a:pt x="1390" y="684"/>
                </a:cubicBezTo>
                <a:cubicBezTo>
                  <a:pt x="1411" y="687"/>
                  <a:pt x="1411" y="687"/>
                  <a:pt x="1411" y="687"/>
                </a:cubicBezTo>
                <a:cubicBezTo>
                  <a:pt x="1467" y="698"/>
                  <a:pt x="1522" y="711"/>
                  <a:pt x="1576" y="728"/>
                </a:cubicBezTo>
                <a:cubicBezTo>
                  <a:pt x="1631" y="745"/>
                  <a:pt x="1684" y="765"/>
                  <a:pt x="1736" y="788"/>
                </a:cubicBezTo>
                <a:cubicBezTo>
                  <a:pt x="1789" y="809"/>
                  <a:pt x="1838" y="838"/>
                  <a:pt x="1885" y="871"/>
                </a:cubicBezTo>
                <a:cubicBezTo>
                  <a:pt x="1977" y="938"/>
                  <a:pt x="2060" y="1017"/>
                  <a:pt x="2137" y="1100"/>
                </a:cubicBezTo>
                <a:cubicBezTo>
                  <a:pt x="2215" y="1183"/>
                  <a:pt x="2288" y="1270"/>
                  <a:pt x="2361" y="1357"/>
                </a:cubicBezTo>
                <a:cubicBezTo>
                  <a:pt x="2398" y="1401"/>
                  <a:pt x="2434" y="1444"/>
                  <a:pt x="2472" y="1486"/>
                </a:cubicBezTo>
                <a:cubicBezTo>
                  <a:pt x="2510" y="1528"/>
                  <a:pt x="2549" y="1569"/>
                  <a:pt x="2591" y="1606"/>
                </a:cubicBezTo>
                <a:cubicBezTo>
                  <a:pt x="2612" y="1625"/>
                  <a:pt x="2635" y="1642"/>
                  <a:pt x="2658" y="1656"/>
                </a:cubicBezTo>
                <a:cubicBezTo>
                  <a:pt x="2670" y="1663"/>
                  <a:pt x="2683" y="1669"/>
                  <a:pt x="2695" y="1674"/>
                </a:cubicBezTo>
                <a:cubicBezTo>
                  <a:pt x="2708" y="1679"/>
                  <a:pt x="2721" y="1682"/>
                  <a:pt x="2734" y="1683"/>
                </a:cubicBezTo>
                <a:cubicBezTo>
                  <a:pt x="2747" y="1684"/>
                  <a:pt x="2761" y="1682"/>
                  <a:pt x="2773" y="1677"/>
                </a:cubicBezTo>
                <a:cubicBezTo>
                  <a:pt x="2777" y="1675"/>
                  <a:pt x="2777" y="1675"/>
                  <a:pt x="2777" y="1675"/>
                </a:cubicBezTo>
                <a:cubicBezTo>
                  <a:pt x="2779" y="1674"/>
                  <a:pt x="2780" y="1673"/>
                  <a:pt x="2781" y="1673"/>
                </a:cubicBezTo>
                <a:cubicBezTo>
                  <a:pt x="2784" y="1671"/>
                  <a:pt x="2787" y="1669"/>
                  <a:pt x="2790" y="1668"/>
                </a:cubicBezTo>
                <a:cubicBezTo>
                  <a:pt x="2794" y="1664"/>
                  <a:pt x="2798" y="1660"/>
                  <a:pt x="2801" y="1655"/>
                </a:cubicBezTo>
                <a:cubicBezTo>
                  <a:pt x="2804" y="1649"/>
                  <a:pt x="2805" y="1643"/>
                  <a:pt x="2806" y="1637"/>
                </a:cubicBezTo>
                <a:cubicBezTo>
                  <a:pt x="2807" y="1631"/>
                  <a:pt x="2807" y="1624"/>
                  <a:pt x="2806" y="1617"/>
                </a:cubicBezTo>
                <a:cubicBezTo>
                  <a:pt x="2805" y="1604"/>
                  <a:pt x="2802" y="1591"/>
                  <a:pt x="2798" y="1577"/>
                </a:cubicBezTo>
                <a:cubicBezTo>
                  <a:pt x="2791" y="1551"/>
                  <a:pt x="2780" y="1524"/>
                  <a:pt x="2769" y="1498"/>
                </a:cubicBezTo>
                <a:cubicBezTo>
                  <a:pt x="2758" y="1472"/>
                  <a:pt x="2747" y="1447"/>
                  <a:pt x="2735" y="1421"/>
                </a:cubicBezTo>
                <a:cubicBezTo>
                  <a:pt x="2724" y="1394"/>
                  <a:pt x="2713" y="1368"/>
                  <a:pt x="2703" y="1341"/>
                </a:cubicBezTo>
                <a:cubicBezTo>
                  <a:pt x="2698" y="1328"/>
                  <a:pt x="2694" y="1314"/>
                  <a:pt x="2690" y="1300"/>
                </a:cubicBezTo>
                <a:cubicBezTo>
                  <a:pt x="2687" y="1285"/>
                  <a:pt x="2684" y="1271"/>
                  <a:pt x="2684" y="1255"/>
                </a:cubicBezTo>
                <a:cubicBezTo>
                  <a:pt x="2684" y="1248"/>
                  <a:pt x="2685" y="1240"/>
                  <a:pt x="2687" y="1232"/>
                </a:cubicBezTo>
                <a:cubicBezTo>
                  <a:pt x="2689" y="1224"/>
                  <a:pt x="2693" y="1217"/>
                  <a:pt x="2698" y="1210"/>
                </a:cubicBezTo>
                <a:cubicBezTo>
                  <a:pt x="2703" y="1203"/>
                  <a:pt x="2710" y="1198"/>
                  <a:pt x="2717" y="1194"/>
                </a:cubicBezTo>
                <a:cubicBezTo>
                  <a:pt x="2722" y="1192"/>
                  <a:pt x="2722" y="1192"/>
                  <a:pt x="2722" y="1192"/>
                </a:cubicBezTo>
                <a:cubicBezTo>
                  <a:pt x="2724" y="1191"/>
                  <a:pt x="2726" y="1190"/>
                  <a:pt x="2728" y="1190"/>
                </a:cubicBezTo>
                <a:cubicBezTo>
                  <a:pt x="2730" y="1189"/>
                  <a:pt x="2730" y="1189"/>
                  <a:pt x="2730" y="1189"/>
                </a:cubicBezTo>
                <a:cubicBezTo>
                  <a:pt x="2733" y="1188"/>
                  <a:pt x="2733" y="1188"/>
                  <a:pt x="2733" y="1188"/>
                </a:cubicBezTo>
                <a:cubicBezTo>
                  <a:pt x="2739" y="1187"/>
                  <a:pt x="2739" y="1187"/>
                  <a:pt x="2739" y="1187"/>
                </a:cubicBezTo>
                <a:cubicBezTo>
                  <a:pt x="2769" y="1181"/>
                  <a:pt x="2799" y="1186"/>
                  <a:pt x="2827" y="1191"/>
                </a:cubicBezTo>
                <a:cubicBezTo>
                  <a:pt x="2883" y="1201"/>
                  <a:pt x="2938" y="1216"/>
                  <a:pt x="2992" y="1234"/>
                </a:cubicBezTo>
                <a:cubicBezTo>
                  <a:pt x="3047" y="1251"/>
                  <a:pt x="3100" y="1272"/>
                  <a:pt x="3152" y="1294"/>
                </a:cubicBezTo>
                <a:cubicBezTo>
                  <a:pt x="3204" y="1317"/>
                  <a:pt x="3256" y="1342"/>
                  <a:pt x="3306" y="1369"/>
                </a:cubicBezTo>
                <a:cubicBezTo>
                  <a:pt x="3356" y="1397"/>
                  <a:pt x="3404" y="1427"/>
                  <a:pt x="3451" y="1459"/>
                </a:cubicBezTo>
                <a:cubicBezTo>
                  <a:pt x="3498" y="1492"/>
                  <a:pt x="3543" y="1527"/>
                  <a:pt x="3585" y="1565"/>
                </a:cubicBezTo>
                <a:cubicBezTo>
                  <a:pt x="3627" y="1604"/>
                  <a:pt x="3666" y="1646"/>
                  <a:pt x="3699" y="1693"/>
                </a:cubicBezTo>
                <a:cubicBezTo>
                  <a:pt x="3731" y="1739"/>
                  <a:pt x="3758" y="1790"/>
                  <a:pt x="3775" y="1845"/>
                </a:cubicBezTo>
                <a:cubicBezTo>
                  <a:pt x="3773" y="1845"/>
                  <a:pt x="3773" y="1845"/>
                  <a:pt x="3773" y="1845"/>
                </a:cubicBezTo>
                <a:cubicBezTo>
                  <a:pt x="3756" y="1791"/>
                  <a:pt x="3728" y="1741"/>
                  <a:pt x="3694" y="1696"/>
                </a:cubicBezTo>
                <a:cubicBezTo>
                  <a:pt x="3661" y="1650"/>
                  <a:pt x="3621" y="1609"/>
                  <a:pt x="3579" y="1571"/>
                </a:cubicBezTo>
                <a:cubicBezTo>
                  <a:pt x="3495" y="1496"/>
                  <a:pt x="3399" y="1434"/>
                  <a:pt x="3300" y="1380"/>
                </a:cubicBezTo>
                <a:cubicBezTo>
                  <a:pt x="3200" y="1327"/>
                  <a:pt x="3095" y="1282"/>
                  <a:pt x="2988" y="1248"/>
                </a:cubicBezTo>
                <a:cubicBezTo>
                  <a:pt x="2967" y="1242"/>
                  <a:pt x="2967" y="1242"/>
                  <a:pt x="2967" y="1242"/>
                </a:cubicBezTo>
                <a:cubicBezTo>
                  <a:pt x="2961" y="1240"/>
                  <a:pt x="2954" y="1238"/>
                  <a:pt x="2947" y="1236"/>
                </a:cubicBezTo>
                <a:cubicBezTo>
                  <a:pt x="2934" y="1232"/>
                  <a:pt x="2920" y="1228"/>
                  <a:pt x="2906" y="1225"/>
                </a:cubicBezTo>
                <a:cubicBezTo>
                  <a:pt x="2899" y="1223"/>
                  <a:pt x="2893" y="1221"/>
                  <a:pt x="2886" y="1220"/>
                </a:cubicBezTo>
                <a:cubicBezTo>
                  <a:pt x="2879" y="1218"/>
                  <a:pt x="2872" y="1216"/>
                  <a:pt x="2865" y="1215"/>
                </a:cubicBezTo>
                <a:cubicBezTo>
                  <a:pt x="2851" y="1212"/>
                  <a:pt x="2838" y="1209"/>
                  <a:pt x="2824" y="1207"/>
                </a:cubicBezTo>
                <a:cubicBezTo>
                  <a:pt x="2810" y="1204"/>
                  <a:pt x="2796" y="1202"/>
                  <a:pt x="2782" y="1201"/>
                </a:cubicBezTo>
                <a:cubicBezTo>
                  <a:pt x="2769" y="1200"/>
                  <a:pt x="2755" y="1200"/>
                  <a:pt x="2742" y="1203"/>
                </a:cubicBezTo>
                <a:cubicBezTo>
                  <a:pt x="2738" y="1204"/>
                  <a:pt x="2738" y="1204"/>
                  <a:pt x="2738" y="1204"/>
                </a:cubicBezTo>
                <a:cubicBezTo>
                  <a:pt x="2735" y="1205"/>
                  <a:pt x="2735" y="1205"/>
                  <a:pt x="2735" y="1205"/>
                </a:cubicBezTo>
                <a:cubicBezTo>
                  <a:pt x="2733" y="1206"/>
                  <a:pt x="2733" y="1206"/>
                  <a:pt x="2733" y="1206"/>
                </a:cubicBezTo>
                <a:cubicBezTo>
                  <a:pt x="2729" y="1207"/>
                  <a:pt x="2729" y="1207"/>
                  <a:pt x="2729" y="1207"/>
                </a:cubicBezTo>
                <a:cubicBezTo>
                  <a:pt x="2725" y="1209"/>
                  <a:pt x="2725" y="1209"/>
                  <a:pt x="2725" y="1209"/>
                </a:cubicBezTo>
                <a:cubicBezTo>
                  <a:pt x="2719" y="1212"/>
                  <a:pt x="2715" y="1216"/>
                  <a:pt x="2711" y="1220"/>
                </a:cubicBezTo>
                <a:cubicBezTo>
                  <a:pt x="2704" y="1230"/>
                  <a:pt x="2701" y="1242"/>
                  <a:pt x="2701" y="1255"/>
                </a:cubicBezTo>
                <a:cubicBezTo>
                  <a:pt x="2701" y="1269"/>
                  <a:pt x="2704" y="1282"/>
                  <a:pt x="2707" y="1296"/>
                </a:cubicBezTo>
                <a:cubicBezTo>
                  <a:pt x="2710" y="1309"/>
                  <a:pt x="2714" y="1322"/>
                  <a:pt x="2719" y="1335"/>
                </a:cubicBezTo>
                <a:cubicBezTo>
                  <a:pt x="2728" y="1362"/>
                  <a:pt x="2740" y="1388"/>
                  <a:pt x="2751" y="1414"/>
                </a:cubicBezTo>
                <a:cubicBezTo>
                  <a:pt x="2762" y="1440"/>
                  <a:pt x="2774" y="1465"/>
                  <a:pt x="2785" y="1492"/>
                </a:cubicBezTo>
                <a:cubicBezTo>
                  <a:pt x="2796" y="1518"/>
                  <a:pt x="2807" y="1545"/>
                  <a:pt x="2815" y="1573"/>
                </a:cubicBezTo>
                <a:cubicBezTo>
                  <a:pt x="2818" y="1587"/>
                  <a:pt x="2822" y="1601"/>
                  <a:pt x="2823" y="1616"/>
                </a:cubicBezTo>
                <a:cubicBezTo>
                  <a:pt x="2823" y="1624"/>
                  <a:pt x="2823" y="1631"/>
                  <a:pt x="2822" y="1639"/>
                </a:cubicBezTo>
                <a:cubicBezTo>
                  <a:pt x="2821" y="1647"/>
                  <a:pt x="2819" y="1655"/>
                  <a:pt x="2815" y="1662"/>
                </a:cubicBezTo>
                <a:cubicBezTo>
                  <a:pt x="2812" y="1669"/>
                  <a:pt x="2806" y="1676"/>
                  <a:pt x="2799" y="1681"/>
                </a:cubicBezTo>
                <a:cubicBezTo>
                  <a:pt x="2796" y="1683"/>
                  <a:pt x="2792" y="1685"/>
                  <a:pt x="2789" y="1687"/>
                </a:cubicBezTo>
                <a:cubicBezTo>
                  <a:pt x="2787" y="1688"/>
                  <a:pt x="2786" y="1689"/>
                  <a:pt x="2784" y="1689"/>
                </a:cubicBezTo>
                <a:cubicBezTo>
                  <a:pt x="2779" y="1692"/>
                  <a:pt x="2779" y="1692"/>
                  <a:pt x="2779" y="1692"/>
                </a:cubicBezTo>
                <a:cubicBezTo>
                  <a:pt x="2764" y="1697"/>
                  <a:pt x="2749" y="1700"/>
                  <a:pt x="2734" y="1699"/>
                </a:cubicBezTo>
                <a:cubicBezTo>
                  <a:pt x="2718" y="1698"/>
                  <a:pt x="2704" y="1694"/>
                  <a:pt x="2690" y="1689"/>
                </a:cubicBezTo>
                <a:cubicBezTo>
                  <a:pt x="2676" y="1684"/>
                  <a:pt x="2663" y="1677"/>
                  <a:pt x="2650" y="1670"/>
                </a:cubicBezTo>
                <a:cubicBezTo>
                  <a:pt x="2626" y="1654"/>
                  <a:pt x="2603" y="1636"/>
                  <a:pt x="2581" y="1618"/>
                </a:cubicBezTo>
                <a:cubicBezTo>
                  <a:pt x="2538" y="1580"/>
                  <a:pt x="2499" y="1538"/>
                  <a:pt x="2462" y="1495"/>
                </a:cubicBezTo>
                <a:cubicBezTo>
                  <a:pt x="2424" y="1453"/>
                  <a:pt x="2388" y="1409"/>
                  <a:pt x="2351" y="1365"/>
                </a:cubicBezTo>
                <a:cubicBezTo>
                  <a:pt x="2279" y="1278"/>
                  <a:pt x="2207" y="1190"/>
                  <a:pt x="2131" y="1106"/>
                </a:cubicBezTo>
                <a:cubicBezTo>
                  <a:pt x="2092" y="1064"/>
                  <a:pt x="2053" y="1024"/>
                  <a:pt x="2012" y="985"/>
                </a:cubicBezTo>
                <a:cubicBezTo>
                  <a:pt x="1971" y="946"/>
                  <a:pt x="1928" y="909"/>
                  <a:pt x="1881" y="876"/>
                </a:cubicBezTo>
                <a:cubicBezTo>
                  <a:pt x="1835" y="843"/>
                  <a:pt x="1786" y="814"/>
                  <a:pt x="1734" y="792"/>
                </a:cubicBezTo>
                <a:cubicBezTo>
                  <a:pt x="1682" y="769"/>
                  <a:pt x="1629" y="750"/>
                  <a:pt x="1575" y="733"/>
                </a:cubicBezTo>
                <a:cubicBezTo>
                  <a:pt x="1521" y="717"/>
                  <a:pt x="1465" y="704"/>
                  <a:pt x="1410" y="694"/>
                </a:cubicBezTo>
                <a:cubicBezTo>
                  <a:pt x="1389" y="690"/>
                  <a:pt x="1389" y="690"/>
                  <a:pt x="1389" y="690"/>
                </a:cubicBezTo>
                <a:cubicBezTo>
                  <a:pt x="1368" y="687"/>
                  <a:pt x="1368" y="687"/>
                  <a:pt x="1368" y="687"/>
                </a:cubicBezTo>
                <a:cubicBezTo>
                  <a:pt x="1354" y="685"/>
                  <a:pt x="1340" y="683"/>
                  <a:pt x="1326" y="681"/>
                </a:cubicBezTo>
                <a:cubicBezTo>
                  <a:pt x="1297" y="678"/>
                  <a:pt x="1269" y="675"/>
                  <a:pt x="1241" y="673"/>
                </a:cubicBezTo>
                <a:cubicBezTo>
                  <a:pt x="1184" y="668"/>
                  <a:pt x="1128" y="665"/>
                  <a:pt x="1071" y="661"/>
                </a:cubicBezTo>
                <a:cubicBezTo>
                  <a:pt x="1043" y="658"/>
                  <a:pt x="1014" y="655"/>
                  <a:pt x="986" y="651"/>
                </a:cubicBezTo>
                <a:cubicBezTo>
                  <a:pt x="958" y="646"/>
                  <a:pt x="930" y="640"/>
                  <a:pt x="902" y="631"/>
                </a:cubicBezTo>
                <a:cubicBezTo>
                  <a:pt x="892" y="628"/>
                  <a:pt x="892" y="628"/>
                  <a:pt x="892" y="628"/>
                </a:cubicBezTo>
                <a:cubicBezTo>
                  <a:pt x="889" y="626"/>
                  <a:pt x="885" y="625"/>
                  <a:pt x="882" y="624"/>
                </a:cubicBezTo>
                <a:cubicBezTo>
                  <a:pt x="872" y="620"/>
                  <a:pt x="872" y="620"/>
                  <a:pt x="872" y="620"/>
                </a:cubicBezTo>
                <a:cubicBezTo>
                  <a:pt x="862" y="615"/>
                  <a:pt x="862" y="615"/>
                  <a:pt x="862" y="615"/>
                </a:cubicBezTo>
                <a:cubicBezTo>
                  <a:pt x="852" y="610"/>
                  <a:pt x="852" y="610"/>
                  <a:pt x="852" y="610"/>
                </a:cubicBezTo>
                <a:cubicBezTo>
                  <a:pt x="843" y="605"/>
                  <a:pt x="843" y="605"/>
                  <a:pt x="843" y="605"/>
                </a:cubicBezTo>
                <a:cubicBezTo>
                  <a:pt x="833" y="600"/>
                  <a:pt x="833" y="600"/>
                  <a:pt x="833" y="600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00" y="579"/>
                  <a:pt x="777" y="561"/>
                  <a:pt x="756" y="541"/>
                </a:cubicBezTo>
                <a:cubicBezTo>
                  <a:pt x="714" y="501"/>
                  <a:pt x="678" y="456"/>
                  <a:pt x="649" y="407"/>
                </a:cubicBezTo>
                <a:cubicBezTo>
                  <a:pt x="634" y="382"/>
                  <a:pt x="621" y="356"/>
                  <a:pt x="610" y="330"/>
                </a:cubicBezTo>
                <a:cubicBezTo>
                  <a:pt x="600" y="303"/>
                  <a:pt x="591" y="275"/>
                  <a:pt x="587" y="246"/>
                </a:cubicBezTo>
                <a:cubicBezTo>
                  <a:pt x="585" y="232"/>
                  <a:pt x="584" y="217"/>
                  <a:pt x="587" y="202"/>
                </a:cubicBezTo>
                <a:cubicBezTo>
                  <a:pt x="588" y="194"/>
                  <a:pt x="590" y="187"/>
                  <a:pt x="594" y="180"/>
                </a:cubicBezTo>
                <a:cubicBezTo>
                  <a:pt x="598" y="173"/>
                  <a:pt x="603" y="166"/>
                  <a:pt x="610" y="162"/>
                </a:cubicBezTo>
                <a:cubicBezTo>
                  <a:pt x="616" y="157"/>
                  <a:pt x="624" y="154"/>
                  <a:pt x="632" y="153"/>
                </a:cubicBezTo>
                <a:cubicBezTo>
                  <a:pt x="635" y="152"/>
                  <a:pt x="639" y="151"/>
                  <a:pt x="642" y="151"/>
                </a:cubicBezTo>
                <a:cubicBezTo>
                  <a:pt x="647" y="149"/>
                  <a:pt x="647" y="149"/>
                  <a:pt x="647" y="149"/>
                </a:cubicBezTo>
                <a:cubicBezTo>
                  <a:pt x="652" y="148"/>
                  <a:pt x="652" y="148"/>
                  <a:pt x="652" y="148"/>
                </a:cubicBezTo>
                <a:cubicBezTo>
                  <a:pt x="656" y="146"/>
                  <a:pt x="656" y="146"/>
                  <a:pt x="656" y="146"/>
                </a:cubicBezTo>
                <a:cubicBezTo>
                  <a:pt x="657" y="146"/>
                  <a:pt x="659" y="145"/>
                  <a:pt x="660" y="144"/>
                </a:cubicBezTo>
                <a:cubicBezTo>
                  <a:pt x="662" y="143"/>
                  <a:pt x="664" y="141"/>
                  <a:pt x="664" y="140"/>
                </a:cubicBezTo>
                <a:cubicBezTo>
                  <a:pt x="664" y="139"/>
                  <a:pt x="664" y="137"/>
                  <a:pt x="663" y="135"/>
                </a:cubicBezTo>
                <a:cubicBezTo>
                  <a:pt x="661" y="132"/>
                  <a:pt x="659" y="130"/>
                  <a:pt x="657" y="128"/>
                </a:cubicBezTo>
                <a:cubicBezTo>
                  <a:pt x="648" y="119"/>
                  <a:pt x="635" y="112"/>
                  <a:pt x="623" y="106"/>
                </a:cubicBezTo>
                <a:cubicBezTo>
                  <a:pt x="610" y="100"/>
                  <a:pt x="597" y="94"/>
                  <a:pt x="584" y="89"/>
                </a:cubicBezTo>
                <a:cubicBezTo>
                  <a:pt x="558" y="79"/>
                  <a:pt x="531" y="70"/>
                  <a:pt x="504" y="62"/>
                </a:cubicBezTo>
                <a:cubicBezTo>
                  <a:pt x="450" y="47"/>
                  <a:pt x="394" y="35"/>
                  <a:pt x="339" y="25"/>
                </a:cubicBezTo>
                <a:cubicBezTo>
                  <a:pt x="227" y="7"/>
                  <a:pt x="113" y="0"/>
                  <a:pt x="0" y="11"/>
                </a:cubicBezTo>
                <a:lnTo>
                  <a:pt x="0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023620" y="2534920"/>
            <a:ext cx="75228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000" dirty="0">
                <a:solidFill>
                  <a:srgbClr val="5F787F"/>
                </a:solidFill>
                <a:latin typeface="Adobe Garamond Pro" panose="02020502060506020403" pitchFamily="18" charset="0"/>
                <a:ea typeface="微软雅黑" panose="020B0503020204020204" charset="-122"/>
                <a:cs typeface="+mn-ea"/>
                <a:sym typeface="+mn-lt"/>
              </a:rPr>
              <a:t>满分大作业开题</a:t>
            </a:r>
            <a:r>
              <a:rPr lang="zh-CN" altLang="en-US" sz="6000" dirty="0">
                <a:solidFill>
                  <a:srgbClr val="5F787F"/>
                </a:solidFill>
                <a:latin typeface="Adobe Garamond Pro" panose="02020502060506020403" pitchFamily="18" charset="0"/>
                <a:ea typeface="微软雅黑" panose="020B0503020204020204" charset="-122"/>
                <a:cs typeface="+mn-ea"/>
                <a:sym typeface="+mn-lt"/>
              </a:rPr>
              <a:t>报告</a:t>
            </a:r>
            <a:endParaRPr lang="zh-CN" altLang="en-US" sz="6000" dirty="0">
              <a:solidFill>
                <a:srgbClr val="5F787F"/>
              </a:solidFill>
              <a:latin typeface="Adobe Garamond Pro" panose="02020502060506020403" pitchFamily="18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75586" y="3731353"/>
            <a:ext cx="604145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2023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春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深度学习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103110" y="4564071"/>
            <a:ext cx="2168792" cy="397891"/>
          </a:xfrm>
          <a:prstGeom prst="roundRect">
            <a:avLst>
              <a:gd name="adj" fmla="val 50000"/>
            </a:avLst>
          </a:prstGeom>
          <a:solidFill>
            <a:srgbClr val="5F787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42A5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56252" y="4589441"/>
            <a:ext cx="146240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陶思远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修曾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祺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944305"/>
            <a:ext cx="6651056" cy="3792261"/>
          </a:xfrm>
          <a:prstGeom prst="rect">
            <a:avLst/>
          </a:prstGeom>
          <a:solidFill>
            <a:srgbClr val="758A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5138" y="2417271"/>
            <a:ext cx="2952206" cy="284632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1"/>
          <p:cNvSpPr txBox="1">
            <a:spLocks noChangeArrowheads="1"/>
          </p:cNvSpPr>
          <p:nvPr/>
        </p:nvSpPr>
        <p:spPr bwMode="auto">
          <a:xfrm>
            <a:off x="3907860" y="2648001"/>
            <a:ext cx="89918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数据分析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1"/>
          <p:cNvSpPr txBox="1">
            <a:spLocks noChangeArrowheads="1"/>
          </p:cNvSpPr>
          <p:nvPr/>
        </p:nvSpPr>
        <p:spPr bwMode="auto">
          <a:xfrm>
            <a:off x="3907860" y="2905113"/>
            <a:ext cx="236139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1"/>
          <p:cNvSpPr txBox="1">
            <a:spLocks noChangeArrowheads="1"/>
          </p:cNvSpPr>
          <p:nvPr/>
        </p:nvSpPr>
        <p:spPr bwMode="auto">
          <a:xfrm>
            <a:off x="3907860" y="3992923"/>
            <a:ext cx="89918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charset="-122"/>
                <a:cs typeface="+mn-ea"/>
                <a:sym typeface="+mn-lt"/>
              </a:rPr>
              <a:t>数据分析</a:t>
            </a:r>
            <a:endParaRPr lang="en-US" altLang="zh-CN" sz="1600" b="1" dirty="0">
              <a:solidFill>
                <a:prstClr val="white"/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1"/>
          <p:cNvSpPr txBox="1">
            <a:spLocks noChangeArrowheads="1"/>
          </p:cNvSpPr>
          <p:nvPr/>
        </p:nvSpPr>
        <p:spPr bwMode="auto">
          <a:xfrm>
            <a:off x="3907860" y="4250035"/>
            <a:ext cx="236139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任意多边形 11"/>
          <p:cNvSpPr/>
          <p:nvPr/>
        </p:nvSpPr>
        <p:spPr>
          <a:xfrm rot="5400000" flipH="1" flipV="1">
            <a:off x="306005" y="-306008"/>
            <a:ext cx="1106559" cy="1718574"/>
          </a:xfrm>
          <a:custGeom>
            <a:avLst/>
            <a:gdLst>
              <a:gd name="connsiteX0" fmla="*/ 314467 w 2993758"/>
              <a:gd name="connsiteY0" fmla="*/ 0 h 4649541"/>
              <a:gd name="connsiteX1" fmla="*/ 2993758 w 2993758"/>
              <a:gd name="connsiteY1" fmla="*/ 0 h 4649541"/>
              <a:gd name="connsiteX2" fmla="*/ 2993758 w 2993758"/>
              <a:gd name="connsiteY2" fmla="*/ 4649541 h 4649541"/>
              <a:gd name="connsiteX3" fmla="*/ 2898267 w 2993758"/>
              <a:gd name="connsiteY3" fmla="*/ 4635591 h 4649541"/>
              <a:gd name="connsiteX4" fmla="*/ 1643453 w 2993758"/>
              <a:gd name="connsiteY4" fmla="*/ 3946524 h 4649541"/>
              <a:gd name="connsiteX5" fmla="*/ 1417743 w 2993758"/>
              <a:gd name="connsiteY5" fmla="*/ 2500303 h 4649541"/>
              <a:gd name="connsiteX6" fmla="*/ 96917 w 2993758"/>
              <a:gd name="connsiteY6" fmla="*/ 1329953 h 4649541"/>
              <a:gd name="connsiteX7" fmla="*/ 306758 w 2993758"/>
              <a:gd name="connsiteY7" fmla="*/ 6048 h 464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3758" h="4649541">
                <a:moveTo>
                  <a:pt x="314467" y="0"/>
                </a:moveTo>
                <a:lnTo>
                  <a:pt x="2993758" y="0"/>
                </a:lnTo>
                <a:lnTo>
                  <a:pt x="2993758" y="4649541"/>
                </a:lnTo>
                <a:lnTo>
                  <a:pt x="2898267" y="4635591"/>
                </a:lnTo>
                <a:cubicBezTo>
                  <a:pt x="2048504" y="4500308"/>
                  <a:pt x="1889714" y="4309821"/>
                  <a:pt x="1643453" y="3946524"/>
                </a:cubicBezTo>
                <a:cubicBezTo>
                  <a:pt x="1362012" y="3531328"/>
                  <a:pt x="1675499" y="2936399"/>
                  <a:pt x="1417743" y="2500303"/>
                </a:cubicBezTo>
                <a:cubicBezTo>
                  <a:pt x="1159987" y="2064208"/>
                  <a:pt x="286403" y="1842677"/>
                  <a:pt x="96917" y="1329953"/>
                </a:cubicBezTo>
                <a:cubicBezTo>
                  <a:pt x="-68882" y="881319"/>
                  <a:pt x="-36271" y="312142"/>
                  <a:pt x="306758" y="6048"/>
                </a:cubicBezTo>
                <a:close/>
              </a:path>
            </a:pathLst>
          </a:custGeom>
          <a:solidFill>
            <a:srgbClr val="5F787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3914376">
            <a:off x="275567" y="396700"/>
            <a:ext cx="915408" cy="691041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  <a:gd name="connsiteX0-91" fmla="*/ 29300 w 3842862"/>
              <a:gd name="connsiteY0-92" fmla="*/ 1779302 h 3407833"/>
              <a:gd name="connsiteX1-93" fmla="*/ 2133923 w 3842862"/>
              <a:gd name="connsiteY1-94" fmla="*/ 282 h 3407833"/>
              <a:gd name="connsiteX2-95" fmla="*/ 3837594 w 3842862"/>
              <a:gd name="connsiteY2-96" fmla="*/ 1675078 h 3407833"/>
              <a:gd name="connsiteX3-97" fmla="*/ 1104019 w 3842862"/>
              <a:gd name="connsiteY3-98" fmla="*/ 3407626 h 3407833"/>
              <a:gd name="connsiteX4-99" fmla="*/ 29300 w 3842862"/>
              <a:gd name="connsiteY4-100" fmla="*/ 1779302 h 3407833"/>
              <a:gd name="connsiteX0-101" fmla="*/ 29300 w 3843043"/>
              <a:gd name="connsiteY0-102" fmla="*/ 1282957 h 2911488"/>
              <a:gd name="connsiteX1-103" fmla="*/ 2175322 w 3843043"/>
              <a:gd name="connsiteY1-104" fmla="*/ 728 h 2911488"/>
              <a:gd name="connsiteX2-105" fmla="*/ 3837594 w 3843043"/>
              <a:gd name="connsiteY2-106" fmla="*/ 1178733 h 2911488"/>
              <a:gd name="connsiteX3-107" fmla="*/ 1104019 w 3843043"/>
              <a:gd name="connsiteY3-108" fmla="*/ 2911281 h 2911488"/>
              <a:gd name="connsiteX4-109" fmla="*/ 29300 w 3843043"/>
              <a:gd name="connsiteY4-110" fmla="*/ 1282957 h 2911488"/>
              <a:gd name="connsiteX0-111" fmla="*/ 28665 w 3863122"/>
              <a:gd name="connsiteY0-112" fmla="*/ 892753 h 2916269"/>
              <a:gd name="connsiteX1-113" fmla="*/ 2195386 w 3863122"/>
              <a:gd name="connsiteY1-114" fmla="*/ 3817 h 2916269"/>
              <a:gd name="connsiteX2-115" fmla="*/ 3857658 w 3863122"/>
              <a:gd name="connsiteY2-116" fmla="*/ 1181822 h 2916269"/>
              <a:gd name="connsiteX3-117" fmla="*/ 1124083 w 3863122"/>
              <a:gd name="connsiteY3-118" fmla="*/ 2914370 h 2916269"/>
              <a:gd name="connsiteX4-119" fmla="*/ 28665 w 3863122"/>
              <a:gd name="connsiteY4-120" fmla="*/ 892753 h 2916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331490" y="511387"/>
            <a:ext cx="237299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5F787F"/>
                </a:solidFill>
                <a:latin typeface="微软雅黑" panose="020B0503020204020204" charset="-122"/>
                <a:ea typeface="微软雅黑" panose="020B0503020204020204" charset="-122"/>
              </a:rPr>
              <a:t>Normalization</a:t>
            </a:r>
            <a:endParaRPr lang="en-US" altLang="zh-CN" sz="2400" b="1" dirty="0">
              <a:solidFill>
                <a:srgbClr val="5F787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476775"/>
            <a:ext cx="12192000" cy="1381225"/>
          </a:xfrm>
          <a:prstGeom prst="rect">
            <a:avLst/>
          </a:prstGeom>
          <a:solidFill>
            <a:srgbClr val="758A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1"/>
          <p:cNvSpPr txBox="1">
            <a:spLocks noChangeArrowheads="1"/>
          </p:cNvSpPr>
          <p:nvPr/>
        </p:nvSpPr>
        <p:spPr bwMode="auto">
          <a:xfrm>
            <a:off x="1186657" y="5740755"/>
            <a:ext cx="134972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数据分析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1"/>
          <p:cNvSpPr txBox="1">
            <a:spLocks noChangeArrowheads="1"/>
          </p:cNvSpPr>
          <p:nvPr/>
        </p:nvSpPr>
        <p:spPr bwMode="auto">
          <a:xfrm>
            <a:off x="1186657" y="6043623"/>
            <a:ext cx="9872771" cy="52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任意多边形 7"/>
          <p:cNvSpPr/>
          <p:nvPr/>
        </p:nvSpPr>
        <p:spPr>
          <a:xfrm rot="5400000" flipH="1" flipV="1">
            <a:off x="306005" y="-306008"/>
            <a:ext cx="1106559" cy="1718574"/>
          </a:xfrm>
          <a:custGeom>
            <a:avLst/>
            <a:gdLst>
              <a:gd name="connsiteX0" fmla="*/ 314467 w 2993758"/>
              <a:gd name="connsiteY0" fmla="*/ 0 h 4649541"/>
              <a:gd name="connsiteX1" fmla="*/ 2993758 w 2993758"/>
              <a:gd name="connsiteY1" fmla="*/ 0 h 4649541"/>
              <a:gd name="connsiteX2" fmla="*/ 2993758 w 2993758"/>
              <a:gd name="connsiteY2" fmla="*/ 4649541 h 4649541"/>
              <a:gd name="connsiteX3" fmla="*/ 2898267 w 2993758"/>
              <a:gd name="connsiteY3" fmla="*/ 4635591 h 4649541"/>
              <a:gd name="connsiteX4" fmla="*/ 1643453 w 2993758"/>
              <a:gd name="connsiteY4" fmla="*/ 3946524 h 4649541"/>
              <a:gd name="connsiteX5" fmla="*/ 1417743 w 2993758"/>
              <a:gd name="connsiteY5" fmla="*/ 2500303 h 4649541"/>
              <a:gd name="connsiteX6" fmla="*/ 96917 w 2993758"/>
              <a:gd name="connsiteY6" fmla="*/ 1329953 h 4649541"/>
              <a:gd name="connsiteX7" fmla="*/ 306758 w 2993758"/>
              <a:gd name="connsiteY7" fmla="*/ 6048 h 464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3758" h="4649541">
                <a:moveTo>
                  <a:pt x="314467" y="0"/>
                </a:moveTo>
                <a:lnTo>
                  <a:pt x="2993758" y="0"/>
                </a:lnTo>
                <a:lnTo>
                  <a:pt x="2993758" y="4649541"/>
                </a:lnTo>
                <a:lnTo>
                  <a:pt x="2898267" y="4635591"/>
                </a:lnTo>
                <a:cubicBezTo>
                  <a:pt x="2048504" y="4500308"/>
                  <a:pt x="1889714" y="4309821"/>
                  <a:pt x="1643453" y="3946524"/>
                </a:cubicBezTo>
                <a:cubicBezTo>
                  <a:pt x="1362012" y="3531328"/>
                  <a:pt x="1675499" y="2936399"/>
                  <a:pt x="1417743" y="2500303"/>
                </a:cubicBezTo>
                <a:cubicBezTo>
                  <a:pt x="1159987" y="2064208"/>
                  <a:pt x="286403" y="1842677"/>
                  <a:pt x="96917" y="1329953"/>
                </a:cubicBezTo>
                <a:cubicBezTo>
                  <a:pt x="-68882" y="881319"/>
                  <a:pt x="-36271" y="312142"/>
                  <a:pt x="306758" y="6048"/>
                </a:cubicBezTo>
                <a:close/>
              </a:path>
            </a:pathLst>
          </a:custGeom>
          <a:solidFill>
            <a:srgbClr val="5F787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3914376">
            <a:off x="275567" y="396700"/>
            <a:ext cx="915408" cy="691041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  <a:gd name="connsiteX0-91" fmla="*/ 29300 w 3842862"/>
              <a:gd name="connsiteY0-92" fmla="*/ 1779302 h 3407833"/>
              <a:gd name="connsiteX1-93" fmla="*/ 2133923 w 3842862"/>
              <a:gd name="connsiteY1-94" fmla="*/ 282 h 3407833"/>
              <a:gd name="connsiteX2-95" fmla="*/ 3837594 w 3842862"/>
              <a:gd name="connsiteY2-96" fmla="*/ 1675078 h 3407833"/>
              <a:gd name="connsiteX3-97" fmla="*/ 1104019 w 3842862"/>
              <a:gd name="connsiteY3-98" fmla="*/ 3407626 h 3407833"/>
              <a:gd name="connsiteX4-99" fmla="*/ 29300 w 3842862"/>
              <a:gd name="connsiteY4-100" fmla="*/ 1779302 h 3407833"/>
              <a:gd name="connsiteX0-101" fmla="*/ 29300 w 3843043"/>
              <a:gd name="connsiteY0-102" fmla="*/ 1282957 h 2911488"/>
              <a:gd name="connsiteX1-103" fmla="*/ 2175322 w 3843043"/>
              <a:gd name="connsiteY1-104" fmla="*/ 728 h 2911488"/>
              <a:gd name="connsiteX2-105" fmla="*/ 3837594 w 3843043"/>
              <a:gd name="connsiteY2-106" fmla="*/ 1178733 h 2911488"/>
              <a:gd name="connsiteX3-107" fmla="*/ 1104019 w 3843043"/>
              <a:gd name="connsiteY3-108" fmla="*/ 2911281 h 2911488"/>
              <a:gd name="connsiteX4-109" fmla="*/ 29300 w 3843043"/>
              <a:gd name="connsiteY4-110" fmla="*/ 1282957 h 2911488"/>
              <a:gd name="connsiteX0-111" fmla="*/ 28665 w 3863122"/>
              <a:gd name="connsiteY0-112" fmla="*/ 892753 h 2916269"/>
              <a:gd name="connsiteX1-113" fmla="*/ 2195386 w 3863122"/>
              <a:gd name="connsiteY1-114" fmla="*/ 3817 h 2916269"/>
              <a:gd name="connsiteX2-115" fmla="*/ 3857658 w 3863122"/>
              <a:gd name="connsiteY2-116" fmla="*/ 1181822 h 2916269"/>
              <a:gd name="connsiteX3-117" fmla="*/ 1124083 w 3863122"/>
              <a:gd name="connsiteY3-118" fmla="*/ 2914370 h 2916269"/>
              <a:gd name="connsiteX4-119" fmla="*/ 28665 w 3863122"/>
              <a:gd name="connsiteY4-120" fmla="*/ 892753 h 2916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31490" y="511387"/>
            <a:ext cx="10896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5F787F"/>
                </a:solidFill>
                <a:latin typeface="微软雅黑" panose="020B0503020204020204" charset="-122"/>
                <a:ea typeface="微软雅黑" panose="020B0503020204020204" charset="-122"/>
              </a:rPr>
              <a:t>Adam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 rot="5400000" flipV="1">
            <a:off x="517442" y="4469425"/>
            <a:ext cx="1871133" cy="2906018"/>
          </a:xfrm>
          <a:custGeom>
            <a:avLst/>
            <a:gdLst>
              <a:gd name="connsiteX0" fmla="*/ 314467 w 2993758"/>
              <a:gd name="connsiteY0" fmla="*/ 0 h 4649541"/>
              <a:gd name="connsiteX1" fmla="*/ 2993758 w 2993758"/>
              <a:gd name="connsiteY1" fmla="*/ 0 h 4649541"/>
              <a:gd name="connsiteX2" fmla="*/ 2993758 w 2993758"/>
              <a:gd name="connsiteY2" fmla="*/ 4649541 h 4649541"/>
              <a:gd name="connsiteX3" fmla="*/ 2898267 w 2993758"/>
              <a:gd name="connsiteY3" fmla="*/ 4635591 h 4649541"/>
              <a:gd name="connsiteX4" fmla="*/ 1643453 w 2993758"/>
              <a:gd name="connsiteY4" fmla="*/ 3946524 h 4649541"/>
              <a:gd name="connsiteX5" fmla="*/ 1417743 w 2993758"/>
              <a:gd name="connsiteY5" fmla="*/ 2500303 h 4649541"/>
              <a:gd name="connsiteX6" fmla="*/ 96917 w 2993758"/>
              <a:gd name="connsiteY6" fmla="*/ 1329953 h 4649541"/>
              <a:gd name="connsiteX7" fmla="*/ 306758 w 2993758"/>
              <a:gd name="connsiteY7" fmla="*/ 6048 h 464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3758" h="4649541">
                <a:moveTo>
                  <a:pt x="314467" y="0"/>
                </a:moveTo>
                <a:lnTo>
                  <a:pt x="2993758" y="0"/>
                </a:lnTo>
                <a:lnTo>
                  <a:pt x="2993758" y="4649541"/>
                </a:lnTo>
                <a:lnTo>
                  <a:pt x="2898267" y="4635591"/>
                </a:lnTo>
                <a:cubicBezTo>
                  <a:pt x="2048504" y="4500308"/>
                  <a:pt x="1889714" y="4309821"/>
                  <a:pt x="1643453" y="3946524"/>
                </a:cubicBezTo>
                <a:cubicBezTo>
                  <a:pt x="1362012" y="3531328"/>
                  <a:pt x="1675499" y="2936399"/>
                  <a:pt x="1417743" y="2500303"/>
                </a:cubicBezTo>
                <a:cubicBezTo>
                  <a:pt x="1159987" y="2064208"/>
                  <a:pt x="286403" y="1842677"/>
                  <a:pt x="96917" y="1329953"/>
                </a:cubicBezTo>
                <a:cubicBezTo>
                  <a:pt x="-68882" y="881319"/>
                  <a:pt x="-36271" y="312142"/>
                  <a:pt x="306758" y="6048"/>
                </a:cubicBezTo>
                <a:close/>
              </a:path>
            </a:pathLst>
          </a:custGeom>
          <a:solidFill>
            <a:srgbClr val="5F787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0289494" y="284465"/>
            <a:ext cx="2681440" cy="2024216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  <a:gd name="connsiteX0-91" fmla="*/ 29300 w 3842862"/>
              <a:gd name="connsiteY0-92" fmla="*/ 1779302 h 3407833"/>
              <a:gd name="connsiteX1-93" fmla="*/ 2133923 w 3842862"/>
              <a:gd name="connsiteY1-94" fmla="*/ 282 h 3407833"/>
              <a:gd name="connsiteX2-95" fmla="*/ 3837594 w 3842862"/>
              <a:gd name="connsiteY2-96" fmla="*/ 1675078 h 3407833"/>
              <a:gd name="connsiteX3-97" fmla="*/ 1104019 w 3842862"/>
              <a:gd name="connsiteY3-98" fmla="*/ 3407626 h 3407833"/>
              <a:gd name="connsiteX4-99" fmla="*/ 29300 w 3842862"/>
              <a:gd name="connsiteY4-100" fmla="*/ 1779302 h 3407833"/>
              <a:gd name="connsiteX0-101" fmla="*/ 29300 w 3843043"/>
              <a:gd name="connsiteY0-102" fmla="*/ 1282957 h 2911488"/>
              <a:gd name="connsiteX1-103" fmla="*/ 2175322 w 3843043"/>
              <a:gd name="connsiteY1-104" fmla="*/ 728 h 2911488"/>
              <a:gd name="connsiteX2-105" fmla="*/ 3837594 w 3843043"/>
              <a:gd name="connsiteY2-106" fmla="*/ 1178733 h 2911488"/>
              <a:gd name="connsiteX3-107" fmla="*/ 1104019 w 3843043"/>
              <a:gd name="connsiteY3-108" fmla="*/ 2911281 h 2911488"/>
              <a:gd name="connsiteX4-109" fmla="*/ 29300 w 3843043"/>
              <a:gd name="connsiteY4-110" fmla="*/ 1282957 h 2911488"/>
              <a:gd name="connsiteX0-111" fmla="*/ 28665 w 3863122"/>
              <a:gd name="connsiteY0-112" fmla="*/ 892753 h 2916269"/>
              <a:gd name="connsiteX1-113" fmla="*/ 2195386 w 3863122"/>
              <a:gd name="connsiteY1-114" fmla="*/ 3817 h 2916269"/>
              <a:gd name="connsiteX2-115" fmla="*/ 3857658 w 3863122"/>
              <a:gd name="connsiteY2-116" fmla="*/ 1181822 h 2916269"/>
              <a:gd name="connsiteX3-117" fmla="*/ 1124083 w 3863122"/>
              <a:gd name="connsiteY3-118" fmla="*/ 2914370 h 2916269"/>
              <a:gd name="connsiteX4-119" fmla="*/ 28665 w 3863122"/>
              <a:gd name="connsiteY4-120" fmla="*/ 892753 h 2916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5"/>
          <p:cNvSpPr/>
          <p:nvPr/>
        </p:nvSpPr>
        <p:spPr bwMode="auto">
          <a:xfrm>
            <a:off x="558800" y="0"/>
            <a:ext cx="10176933" cy="7061200"/>
          </a:xfrm>
          <a:custGeom>
            <a:avLst/>
            <a:gdLst>
              <a:gd name="T0" fmla="*/ 170 w 3775"/>
              <a:gd name="T1" fmla="*/ 2 h 1845"/>
              <a:gd name="T2" fmla="*/ 589 w 3775"/>
              <a:gd name="T3" fmla="*/ 78 h 1845"/>
              <a:gd name="T4" fmla="*/ 673 w 3775"/>
              <a:gd name="T5" fmla="*/ 128 h 1845"/>
              <a:gd name="T6" fmla="*/ 676 w 3775"/>
              <a:gd name="T7" fmla="*/ 143 h 1845"/>
              <a:gd name="T8" fmla="*/ 656 w 3775"/>
              <a:gd name="T9" fmla="*/ 160 h 1845"/>
              <a:gd name="T10" fmla="*/ 600 w 3775"/>
              <a:gd name="T11" fmla="*/ 204 h 1845"/>
              <a:gd name="T12" fmla="*/ 661 w 3775"/>
              <a:gd name="T13" fmla="*/ 399 h 1845"/>
              <a:gd name="T14" fmla="*/ 840 w 3775"/>
              <a:gd name="T15" fmla="*/ 588 h 1845"/>
              <a:gd name="T16" fmla="*/ 868 w 3775"/>
              <a:gd name="T17" fmla="*/ 603 h 1845"/>
              <a:gd name="T18" fmla="*/ 897 w 3775"/>
              <a:gd name="T19" fmla="*/ 615 h 1845"/>
              <a:gd name="T20" fmla="*/ 1242 w 3775"/>
              <a:gd name="T21" fmla="*/ 664 h 1845"/>
              <a:gd name="T22" fmla="*/ 1390 w 3775"/>
              <a:gd name="T23" fmla="*/ 684 h 1845"/>
              <a:gd name="T24" fmla="*/ 1736 w 3775"/>
              <a:gd name="T25" fmla="*/ 788 h 1845"/>
              <a:gd name="T26" fmla="*/ 2361 w 3775"/>
              <a:gd name="T27" fmla="*/ 1357 h 1845"/>
              <a:gd name="T28" fmla="*/ 2658 w 3775"/>
              <a:gd name="T29" fmla="*/ 1656 h 1845"/>
              <a:gd name="T30" fmla="*/ 2773 w 3775"/>
              <a:gd name="T31" fmla="*/ 1677 h 1845"/>
              <a:gd name="T32" fmla="*/ 2790 w 3775"/>
              <a:gd name="T33" fmla="*/ 1668 h 1845"/>
              <a:gd name="T34" fmla="*/ 2806 w 3775"/>
              <a:gd name="T35" fmla="*/ 1617 h 1845"/>
              <a:gd name="T36" fmla="*/ 2735 w 3775"/>
              <a:gd name="T37" fmla="*/ 1421 h 1845"/>
              <a:gd name="T38" fmla="*/ 2684 w 3775"/>
              <a:gd name="T39" fmla="*/ 1255 h 1845"/>
              <a:gd name="T40" fmla="*/ 2717 w 3775"/>
              <a:gd name="T41" fmla="*/ 1194 h 1845"/>
              <a:gd name="T42" fmla="*/ 2730 w 3775"/>
              <a:gd name="T43" fmla="*/ 1189 h 1845"/>
              <a:gd name="T44" fmla="*/ 2827 w 3775"/>
              <a:gd name="T45" fmla="*/ 1191 h 1845"/>
              <a:gd name="T46" fmla="*/ 3306 w 3775"/>
              <a:gd name="T47" fmla="*/ 1369 h 1845"/>
              <a:gd name="T48" fmla="*/ 3699 w 3775"/>
              <a:gd name="T49" fmla="*/ 1693 h 1845"/>
              <a:gd name="T50" fmla="*/ 3694 w 3775"/>
              <a:gd name="T51" fmla="*/ 1696 h 1845"/>
              <a:gd name="T52" fmla="*/ 2988 w 3775"/>
              <a:gd name="T53" fmla="*/ 1248 h 1845"/>
              <a:gd name="T54" fmla="*/ 2906 w 3775"/>
              <a:gd name="T55" fmla="*/ 1225 h 1845"/>
              <a:gd name="T56" fmla="*/ 2824 w 3775"/>
              <a:gd name="T57" fmla="*/ 1207 h 1845"/>
              <a:gd name="T58" fmla="*/ 2738 w 3775"/>
              <a:gd name="T59" fmla="*/ 1204 h 1845"/>
              <a:gd name="T60" fmla="*/ 2729 w 3775"/>
              <a:gd name="T61" fmla="*/ 1207 h 1845"/>
              <a:gd name="T62" fmla="*/ 2701 w 3775"/>
              <a:gd name="T63" fmla="*/ 1255 h 1845"/>
              <a:gd name="T64" fmla="*/ 2751 w 3775"/>
              <a:gd name="T65" fmla="*/ 1414 h 1845"/>
              <a:gd name="T66" fmla="*/ 2823 w 3775"/>
              <a:gd name="T67" fmla="*/ 1616 h 1845"/>
              <a:gd name="T68" fmla="*/ 2799 w 3775"/>
              <a:gd name="T69" fmla="*/ 1681 h 1845"/>
              <a:gd name="T70" fmla="*/ 2779 w 3775"/>
              <a:gd name="T71" fmla="*/ 1692 h 1845"/>
              <a:gd name="T72" fmla="*/ 2650 w 3775"/>
              <a:gd name="T73" fmla="*/ 1670 h 1845"/>
              <a:gd name="T74" fmla="*/ 2351 w 3775"/>
              <a:gd name="T75" fmla="*/ 1365 h 1845"/>
              <a:gd name="T76" fmla="*/ 1881 w 3775"/>
              <a:gd name="T77" fmla="*/ 876 h 1845"/>
              <a:gd name="T78" fmla="*/ 1410 w 3775"/>
              <a:gd name="T79" fmla="*/ 694 h 1845"/>
              <a:gd name="T80" fmla="*/ 1326 w 3775"/>
              <a:gd name="T81" fmla="*/ 681 h 1845"/>
              <a:gd name="T82" fmla="*/ 986 w 3775"/>
              <a:gd name="T83" fmla="*/ 651 h 1845"/>
              <a:gd name="T84" fmla="*/ 882 w 3775"/>
              <a:gd name="T85" fmla="*/ 624 h 1845"/>
              <a:gd name="T86" fmla="*/ 852 w 3775"/>
              <a:gd name="T87" fmla="*/ 610 h 1845"/>
              <a:gd name="T88" fmla="*/ 824 w 3775"/>
              <a:gd name="T89" fmla="*/ 594 h 1845"/>
              <a:gd name="T90" fmla="*/ 610 w 3775"/>
              <a:gd name="T91" fmla="*/ 330 h 1845"/>
              <a:gd name="T92" fmla="*/ 594 w 3775"/>
              <a:gd name="T93" fmla="*/ 180 h 1845"/>
              <a:gd name="T94" fmla="*/ 642 w 3775"/>
              <a:gd name="T95" fmla="*/ 151 h 1845"/>
              <a:gd name="T96" fmla="*/ 656 w 3775"/>
              <a:gd name="T97" fmla="*/ 146 h 1845"/>
              <a:gd name="T98" fmla="*/ 663 w 3775"/>
              <a:gd name="T99" fmla="*/ 135 h 1845"/>
              <a:gd name="T100" fmla="*/ 584 w 3775"/>
              <a:gd name="T101" fmla="*/ 89 h 1845"/>
              <a:gd name="T102" fmla="*/ 0 w 3775"/>
              <a:gd name="T103" fmla="*/ 11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75" h="1845">
                <a:moveTo>
                  <a:pt x="0" y="10"/>
                </a:moveTo>
                <a:cubicBezTo>
                  <a:pt x="28" y="6"/>
                  <a:pt x="56" y="4"/>
                  <a:pt x="85" y="2"/>
                </a:cubicBezTo>
                <a:cubicBezTo>
                  <a:pt x="113" y="1"/>
                  <a:pt x="141" y="1"/>
                  <a:pt x="170" y="2"/>
                </a:cubicBezTo>
                <a:cubicBezTo>
                  <a:pt x="227" y="3"/>
                  <a:pt x="284" y="9"/>
                  <a:pt x="340" y="17"/>
                </a:cubicBezTo>
                <a:cubicBezTo>
                  <a:pt x="396" y="26"/>
                  <a:pt x="452" y="37"/>
                  <a:pt x="507" y="52"/>
                </a:cubicBezTo>
                <a:cubicBezTo>
                  <a:pt x="534" y="60"/>
                  <a:pt x="562" y="68"/>
                  <a:pt x="589" y="78"/>
                </a:cubicBezTo>
                <a:cubicBezTo>
                  <a:pt x="602" y="83"/>
                  <a:pt x="615" y="89"/>
                  <a:pt x="628" y="95"/>
                </a:cubicBezTo>
                <a:cubicBezTo>
                  <a:pt x="641" y="102"/>
                  <a:pt x="654" y="108"/>
                  <a:pt x="665" y="119"/>
                </a:cubicBezTo>
                <a:cubicBezTo>
                  <a:pt x="668" y="121"/>
                  <a:pt x="671" y="125"/>
                  <a:pt x="673" y="128"/>
                </a:cubicBezTo>
                <a:cubicBezTo>
                  <a:pt x="675" y="130"/>
                  <a:pt x="676" y="132"/>
                  <a:pt x="676" y="135"/>
                </a:cubicBezTo>
                <a:cubicBezTo>
                  <a:pt x="677" y="136"/>
                  <a:pt x="677" y="138"/>
                  <a:pt x="677" y="139"/>
                </a:cubicBezTo>
                <a:cubicBezTo>
                  <a:pt x="677" y="141"/>
                  <a:pt x="676" y="142"/>
                  <a:pt x="676" y="143"/>
                </a:cubicBezTo>
                <a:cubicBezTo>
                  <a:pt x="674" y="149"/>
                  <a:pt x="670" y="152"/>
                  <a:pt x="667" y="155"/>
                </a:cubicBezTo>
                <a:cubicBezTo>
                  <a:pt x="665" y="156"/>
                  <a:pt x="663" y="157"/>
                  <a:pt x="661" y="158"/>
                </a:cubicBezTo>
                <a:cubicBezTo>
                  <a:pt x="659" y="158"/>
                  <a:pt x="657" y="159"/>
                  <a:pt x="656" y="160"/>
                </a:cubicBezTo>
                <a:cubicBezTo>
                  <a:pt x="648" y="162"/>
                  <a:pt x="641" y="164"/>
                  <a:pt x="634" y="165"/>
                </a:cubicBezTo>
                <a:cubicBezTo>
                  <a:pt x="628" y="166"/>
                  <a:pt x="622" y="168"/>
                  <a:pt x="617" y="172"/>
                </a:cubicBezTo>
                <a:cubicBezTo>
                  <a:pt x="607" y="179"/>
                  <a:pt x="602" y="191"/>
                  <a:pt x="600" y="204"/>
                </a:cubicBezTo>
                <a:cubicBezTo>
                  <a:pt x="597" y="217"/>
                  <a:pt x="598" y="231"/>
                  <a:pt x="600" y="245"/>
                </a:cubicBezTo>
                <a:cubicBezTo>
                  <a:pt x="604" y="272"/>
                  <a:pt x="612" y="299"/>
                  <a:pt x="623" y="325"/>
                </a:cubicBezTo>
                <a:cubicBezTo>
                  <a:pt x="634" y="350"/>
                  <a:pt x="647" y="375"/>
                  <a:pt x="661" y="399"/>
                </a:cubicBezTo>
                <a:cubicBezTo>
                  <a:pt x="690" y="447"/>
                  <a:pt x="725" y="492"/>
                  <a:pt x="766" y="531"/>
                </a:cubicBezTo>
                <a:cubicBezTo>
                  <a:pt x="786" y="550"/>
                  <a:pt x="808" y="567"/>
                  <a:pt x="831" y="583"/>
                </a:cubicBezTo>
                <a:cubicBezTo>
                  <a:pt x="840" y="588"/>
                  <a:pt x="840" y="588"/>
                  <a:pt x="840" y="588"/>
                </a:cubicBezTo>
                <a:cubicBezTo>
                  <a:pt x="849" y="593"/>
                  <a:pt x="849" y="593"/>
                  <a:pt x="849" y="593"/>
                </a:cubicBezTo>
                <a:cubicBezTo>
                  <a:pt x="858" y="598"/>
                  <a:pt x="858" y="598"/>
                  <a:pt x="858" y="598"/>
                </a:cubicBezTo>
                <a:cubicBezTo>
                  <a:pt x="868" y="603"/>
                  <a:pt x="868" y="603"/>
                  <a:pt x="868" y="603"/>
                </a:cubicBezTo>
                <a:cubicBezTo>
                  <a:pt x="877" y="607"/>
                  <a:pt x="877" y="607"/>
                  <a:pt x="877" y="607"/>
                </a:cubicBezTo>
                <a:cubicBezTo>
                  <a:pt x="887" y="611"/>
                  <a:pt x="887" y="611"/>
                  <a:pt x="887" y="611"/>
                </a:cubicBezTo>
                <a:cubicBezTo>
                  <a:pt x="897" y="615"/>
                  <a:pt x="897" y="615"/>
                  <a:pt x="897" y="615"/>
                </a:cubicBezTo>
                <a:cubicBezTo>
                  <a:pt x="907" y="619"/>
                  <a:pt x="907" y="619"/>
                  <a:pt x="907" y="619"/>
                </a:cubicBezTo>
                <a:cubicBezTo>
                  <a:pt x="959" y="637"/>
                  <a:pt x="1016" y="644"/>
                  <a:pt x="1072" y="650"/>
                </a:cubicBezTo>
                <a:cubicBezTo>
                  <a:pt x="1128" y="655"/>
                  <a:pt x="1185" y="658"/>
                  <a:pt x="1242" y="664"/>
                </a:cubicBezTo>
                <a:cubicBezTo>
                  <a:pt x="1270" y="667"/>
                  <a:pt x="1298" y="670"/>
                  <a:pt x="1327" y="674"/>
                </a:cubicBezTo>
                <a:cubicBezTo>
                  <a:pt x="1341" y="676"/>
                  <a:pt x="1355" y="678"/>
                  <a:pt x="1369" y="680"/>
                </a:cubicBezTo>
                <a:cubicBezTo>
                  <a:pt x="1390" y="684"/>
                  <a:pt x="1390" y="684"/>
                  <a:pt x="1390" y="684"/>
                </a:cubicBezTo>
                <a:cubicBezTo>
                  <a:pt x="1411" y="687"/>
                  <a:pt x="1411" y="687"/>
                  <a:pt x="1411" y="687"/>
                </a:cubicBezTo>
                <a:cubicBezTo>
                  <a:pt x="1467" y="698"/>
                  <a:pt x="1522" y="711"/>
                  <a:pt x="1576" y="728"/>
                </a:cubicBezTo>
                <a:cubicBezTo>
                  <a:pt x="1631" y="745"/>
                  <a:pt x="1684" y="765"/>
                  <a:pt x="1736" y="788"/>
                </a:cubicBezTo>
                <a:cubicBezTo>
                  <a:pt x="1789" y="809"/>
                  <a:pt x="1838" y="838"/>
                  <a:pt x="1885" y="871"/>
                </a:cubicBezTo>
                <a:cubicBezTo>
                  <a:pt x="1977" y="938"/>
                  <a:pt x="2060" y="1017"/>
                  <a:pt x="2137" y="1100"/>
                </a:cubicBezTo>
                <a:cubicBezTo>
                  <a:pt x="2215" y="1183"/>
                  <a:pt x="2288" y="1270"/>
                  <a:pt x="2361" y="1357"/>
                </a:cubicBezTo>
                <a:cubicBezTo>
                  <a:pt x="2398" y="1401"/>
                  <a:pt x="2434" y="1444"/>
                  <a:pt x="2472" y="1486"/>
                </a:cubicBezTo>
                <a:cubicBezTo>
                  <a:pt x="2510" y="1528"/>
                  <a:pt x="2549" y="1569"/>
                  <a:pt x="2591" y="1606"/>
                </a:cubicBezTo>
                <a:cubicBezTo>
                  <a:pt x="2612" y="1625"/>
                  <a:pt x="2635" y="1642"/>
                  <a:pt x="2658" y="1656"/>
                </a:cubicBezTo>
                <a:cubicBezTo>
                  <a:pt x="2670" y="1663"/>
                  <a:pt x="2683" y="1669"/>
                  <a:pt x="2695" y="1674"/>
                </a:cubicBezTo>
                <a:cubicBezTo>
                  <a:pt x="2708" y="1679"/>
                  <a:pt x="2721" y="1682"/>
                  <a:pt x="2734" y="1683"/>
                </a:cubicBezTo>
                <a:cubicBezTo>
                  <a:pt x="2747" y="1684"/>
                  <a:pt x="2761" y="1682"/>
                  <a:pt x="2773" y="1677"/>
                </a:cubicBezTo>
                <a:cubicBezTo>
                  <a:pt x="2777" y="1675"/>
                  <a:pt x="2777" y="1675"/>
                  <a:pt x="2777" y="1675"/>
                </a:cubicBezTo>
                <a:cubicBezTo>
                  <a:pt x="2779" y="1674"/>
                  <a:pt x="2780" y="1673"/>
                  <a:pt x="2781" y="1673"/>
                </a:cubicBezTo>
                <a:cubicBezTo>
                  <a:pt x="2784" y="1671"/>
                  <a:pt x="2787" y="1669"/>
                  <a:pt x="2790" y="1668"/>
                </a:cubicBezTo>
                <a:cubicBezTo>
                  <a:pt x="2794" y="1664"/>
                  <a:pt x="2798" y="1660"/>
                  <a:pt x="2801" y="1655"/>
                </a:cubicBezTo>
                <a:cubicBezTo>
                  <a:pt x="2804" y="1649"/>
                  <a:pt x="2805" y="1643"/>
                  <a:pt x="2806" y="1637"/>
                </a:cubicBezTo>
                <a:cubicBezTo>
                  <a:pt x="2807" y="1631"/>
                  <a:pt x="2807" y="1624"/>
                  <a:pt x="2806" y="1617"/>
                </a:cubicBezTo>
                <a:cubicBezTo>
                  <a:pt x="2805" y="1604"/>
                  <a:pt x="2802" y="1591"/>
                  <a:pt x="2798" y="1577"/>
                </a:cubicBezTo>
                <a:cubicBezTo>
                  <a:pt x="2791" y="1551"/>
                  <a:pt x="2780" y="1524"/>
                  <a:pt x="2769" y="1498"/>
                </a:cubicBezTo>
                <a:cubicBezTo>
                  <a:pt x="2758" y="1472"/>
                  <a:pt x="2747" y="1447"/>
                  <a:pt x="2735" y="1421"/>
                </a:cubicBezTo>
                <a:cubicBezTo>
                  <a:pt x="2724" y="1394"/>
                  <a:pt x="2713" y="1368"/>
                  <a:pt x="2703" y="1341"/>
                </a:cubicBezTo>
                <a:cubicBezTo>
                  <a:pt x="2698" y="1328"/>
                  <a:pt x="2694" y="1314"/>
                  <a:pt x="2690" y="1300"/>
                </a:cubicBezTo>
                <a:cubicBezTo>
                  <a:pt x="2687" y="1285"/>
                  <a:pt x="2684" y="1271"/>
                  <a:pt x="2684" y="1255"/>
                </a:cubicBezTo>
                <a:cubicBezTo>
                  <a:pt x="2684" y="1248"/>
                  <a:pt x="2685" y="1240"/>
                  <a:pt x="2687" y="1232"/>
                </a:cubicBezTo>
                <a:cubicBezTo>
                  <a:pt x="2689" y="1224"/>
                  <a:pt x="2693" y="1217"/>
                  <a:pt x="2698" y="1210"/>
                </a:cubicBezTo>
                <a:cubicBezTo>
                  <a:pt x="2703" y="1203"/>
                  <a:pt x="2710" y="1198"/>
                  <a:pt x="2717" y="1194"/>
                </a:cubicBezTo>
                <a:cubicBezTo>
                  <a:pt x="2722" y="1192"/>
                  <a:pt x="2722" y="1192"/>
                  <a:pt x="2722" y="1192"/>
                </a:cubicBezTo>
                <a:cubicBezTo>
                  <a:pt x="2724" y="1191"/>
                  <a:pt x="2726" y="1190"/>
                  <a:pt x="2728" y="1190"/>
                </a:cubicBezTo>
                <a:cubicBezTo>
                  <a:pt x="2730" y="1189"/>
                  <a:pt x="2730" y="1189"/>
                  <a:pt x="2730" y="1189"/>
                </a:cubicBezTo>
                <a:cubicBezTo>
                  <a:pt x="2733" y="1188"/>
                  <a:pt x="2733" y="1188"/>
                  <a:pt x="2733" y="1188"/>
                </a:cubicBezTo>
                <a:cubicBezTo>
                  <a:pt x="2739" y="1187"/>
                  <a:pt x="2739" y="1187"/>
                  <a:pt x="2739" y="1187"/>
                </a:cubicBezTo>
                <a:cubicBezTo>
                  <a:pt x="2769" y="1181"/>
                  <a:pt x="2799" y="1186"/>
                  <a:pt x="2827" y="1191"/>
                </a:cubicBezTo>
                <a:cubicBezTo>
                  <a:pt x="2883" y="1201"/>
                  <a:pt x="2938" y="1216"/>
                  <a:pt x="2992" y="1234"/>
                </a:cubicBezTo>
                <a:cubicBezTo>
                  <a:pt x="3047" y="1251"/>
                  <a:pt x="3100" y="1272"/>
                  <a:pt x="3152" y="1294"/>
                </a:cubicBezTo>
                <a:cubicBezTo>
                  <a:pt x="3204" y="1317"/>
                  <a:pt x="3256" y="1342"/>
                  <a:pt x="3306" y="1369"/>
                </a:cubicBezTo>
                <a:cubicBezTo>
                  <a:pt x="3356" y="1397"/>
                  <a:pt x="3404" y="1427"/>
                  <a:pt x="3451" y="1459"/>
                </a:cubicBezTo>
                <a:cubicBezTo>
                  <a:pt x="3498" y="1492"/>
                  <a:pt x="3543" y="1527"/>
                  <a:pt x="3585" y="1565"/>
                </a:cubicBezTo>
                <a:cubicBezTo>
                  <a:pt x="3627" y="1604"/>
                  <a:pt x="3666" y="1646"/>
                  <a:pt x="3699" y="1693"/>
                </a:cubicBezTo>
                <a:cubicBezTo>
                  <a:pt x="3731" y="1739"/>
                  <a:pt x="3758" y="1790"/>
                  <a:pt x="3775" y="1845"/>
                </a:cubicBezTo>
                <a:cubicBezTo>
                  <a:pt x="3773" y="1845"/>
                  <a:pt x="3773" y="1845"/>
                  <a:pt x="3773" y="1845"/>
                </a:cubicBezTo>
                <a:cubicBezTo>
                  <a:pt x="3756" y="1791"/>
                  <a:pt x="3728" y="1741"/>
                  <a:pt x="3694" y="1696"/>
                </a:cubicBezTo>
                <a:cubicBezTo>
                  <a:pt x="3661" y="1650"/>
                  <a:pt x="3621" y="1609"/>
                  <a:pt x="3579" y="1571"/>
                </a:cubicBezTo>
                <a:cubicBezTo>
                  <a:pt x="3495" y="1496"/>
                  <a:pt x="3399" y="1434"/>
                  <a:pt x="3300" y="1380"/>
                </a:cubicBezTo>
                <a:cubicBezTo>
                  <a:pt x="3200" y="1327"/>
                  <a:pt x="3095" y="1282"/>
                  <a:pt x="2988" y="1248"/>
                </a:cubicBezTo>
                <a:cubicBezTo>
                  <a:pt x="2967" y="1242"/>
                  <a:pt x="2967" y="1242"/>
                  <a:pt x="2967" y="1242"/>
                </a:cubicBezTo>
                <a:cubicBezTo>
                  <a:pt x="2961" y="1240"/>
                  <a:pt x="2954" y="1238"/>
                  <a:pt x="2947" y="1236"/>
                </a:cubicBezTo>
                <a:cubicBezTo>
                  <a:pt x="2934" y="1232"/>
                  <a:pt x="2920" y="1228"/>
                  <a:pt x="2906" y="1225"/>
                </a:cubicBezTo>
                <a:cubicBezTo>
                  <a:pt x="2899" y="1223"/>
                  <a:pt x="2893" y="1221"/>
                  <a:pt x="2886" y="1220"/>
                </a:cubicBezTo>
                <a:cubicBezTo>
                  <a:pt x="2879" y="1218"/>
                  <a:pt x="2872" y="1216"/>
                  <a:pt x="2865" y="1215"/>
                </a:cubicBezTo>
                <a:cubicBezTo>
                  <a:pt x="2851" y="1212"/>
                  <a:pt x="2838" y="1209"/>
                  <a:pt x="2824" y="1207"/>
                </a:cubicBezTo>
                <a:cubicBezTo>
                  <a:pt x="2810" y="1204"/>
                  <a:pt x="2796" y="1202"/>
                  <a:pt x="2782" y="1201"/>
                </a:cubicBezTo>
                <a:cubicBezTo>
                  <a:pt x="2769" y="1200"/>
                  <a:pt x="2755" y="1200"/>
                  <a:pt x="2742" y="1203"/>
                </a:cubicBezTo>
                <a:cubicBezTo>
                  <a:pt x="2738" y="1204"/>
                  <a:pt x="2738" y="1204"/>
                  <a:pt x="2738" y="1204"/>
                </a:cubicBezTo>
                <a:cubicBezTo>
                  <a:pt x="2735" y="1205"/>
                  <a:pt x="2735" y="1205"/>
                  <a:pt x="2735" y="1205"/>
                </a:cubicBezTo>
                <a:cubicBezTo>
                  <a:pt x="2733" y="1206"/>
                  <a:pt x="2733" y="1206"/>
                  <a:pt x="2733" y="1206"/>
                </a:cubicBezTo>
                <a:cubicBezTo>
                  <a:pt x="2729" y="1207"/>
                  <a:pt x="2729" y="1207"/>
                  <a:pt x="2729" y="1207"/>
                </a:cubicBezTo>
                <a:cubicBezTo>
                  <a:pt x="2725" y="1209"/>
                  <a:pt x="2725" y="1209"/>
                  <a:pt x="2725" y="1209"/>
                </a:cubicBezTo>
                <a:cubicBezTo>
                  <a:pt x="2719" y="1212"/>
                  <a:pt x="2715" y="1216"/>
                  <a:pt x="2711" y="1220"/>
                </a:cubicBezTo>
                <a:cubicBezTo>
                  <a:pt x="2704" y="1230"/>
                  <a:pt x="2701" y="1242"/>
                  <a:pt x="2701" y="1255"/>
                </a:cubicBezTo>
                <a:cubicBezTo>
                  <a:pt x="2701" y="1269"/>
                  <a:pt x="2704" y="1282"/>
                  <a:pt x="2707" y="1296"/>
                </a:cubicBezTo>
                <a:cubicBezTo>
                  <a:pt x="2710" y="1309"/>
                  <a:pt x="2714" y="1322"/>
                  <a:pt x="2719" y="1335"/>
                </a:cubicBezTo>
                <a:cubicBezTo>
                  <a:pt x="2728" y="1362"/>
                  <a:pt x="2740" y="1388"/>
                  <a:pt x="2751" y="1414"/>
                </a:cubicBezTo>
                <a:cubicBezTo>
                  <a:pt x="2762" y="1440"/>
                  <a:pt x="2774" y="1465"/>
                  <a:pt x="2785" y="1492"/>
                </a:cubicBezTo>
                <a:cubicBezTo>
                  <a:pt x="2796" y="1518"/>
                  <a:pt x="2807" y="1545"/>
                  <a:pt x="2815" y="1573"/>
                </a:cubicBezTo>
                <a:cubicBezTo>
                  <a:pt x="2818" y="1587"/>
                  <a:pt x="2822" y="1601"/>
                  <a:pt x="2823" y="1616"/>
                </a:cubicBezTo>
                <a:cubicBezTo>
                  <a:pt x="2823" y="1624"/>
                  <a:pt x="2823" y="1631"/>
                  <a:pt x="2822" y="1639"/>
                </a:cubicBezTo>
                <a:cubicBezTo>
                  <a:pt x="2821" y="1647"/>
                  <a:pt x="2819" y="1655"/>
                  <a:pt x="2815" y="1662"/>
                </a:cubicBezTo>
                <a:cubicBezTo>
                  <a:pt x="2812" y="1669"/>
                  <a:pt x="2806" y="1676"/>
                  <a:pt x="2799" y="1681"/>
                </a:cubicBezTo>
                <a:cubicBezTo>
                  <a:pt x="2796" y="1683"/>
                  <a:pt x="2792" y="1685"/>
                  <a:pt x="2789" y="1687"/>
                </a:cubicBezTo>
                <a:cubicBezTo>
                  <a:pt x="2787" y="1688"/>
                  <a:pt x="2786" y="1689"/>
                  <a:pt x="2784" y="1689"/>
                </a:cubicBezTo>
                <a:cubicBezTo>
                  <a:pt x="2779" y="1692"/>
                  <a:pt x="2779" y="1692"/>
                  <a:pt x="2779" y="1692"/>
                </a:cubicBezTo>
                <a:cubicBezTo>
                  <a:pt x="2764" y="1697"/>
                  <a:pt x="2749" y="1700"/>
                  <a:pt x="2734" y="1699"/>
                </a:cubicBezTo>
                <a:cubicBezTo>
                  <a:pt x="2718" y="1698"/>
                  <a:pt x="2704" y="1694"/>
                  <a:pt x="2690" y="1689"/>
                </a:cubicBezTo>
                <a:cubicBezTo>
                  <a:pt x="2676" y="1684"/>
                  <a:pt x="2663" y="1677"/>
                  <a:pt x="2650" y="1670"/>
                </a:cubicBezTo>
                <a:cubicBezTo>
                  <a:pt x="2626" y="1654"/>
                  <a:pt x="2603" y="1636"/>
                  <a:pt x="2581" y="1618"/>
                </a:cubicBezTo>
                <a:cubicBezTo>
                  <a:pt x="2538" y="1580"/>
                  <a:pt x="2499" y="1538"/>
                  <a:pt x="2462" y="1495"/>
                </a:cubicBezTo>
                <a:cubicBezTo>
                  <a:pt x="2424" y="1453"/>
                  <a:pt x="2388" y="1409"/>
                  <a:pt x="2351" y="1365"/>
                </a:cubicBezTo>
                <a:cubicBezTo>
                  <a:pt x="2279" y="1278"/>
                  <a:pt x="2207" y="1190"/>
                  <a:pt x="2131" y="1106"/>
                </a:cubicBezTo>
                <a:cubicBezTo>
                  <a:pt x="2092" y="1064"/>
                  <a:pt x="2053" y="1024"/>
                  <a:pt x="2012" y="985"/>
                </a:cubicBezTo>
                <a:cubicBezTo>
                  <a:pt x="1971" y="946"/>
                  <a:pt x="1928" y="909"/>
                  <a:pt x="1881" y="876"/>
                </a:cubicBezTo>
                <a:cubicBezTo>
                  <a:pt x="1835" y="843"/>
                  <a:pt x="1786" y="814"/>
                  <a:pt x="1734" y="792"/>
                </a:cubicBezTo>
                <a:cubicBezTo>
                  <a:pt x="1682" y="769"/>
                  <a:pt x="1629" y="750"/>
                  <a:pt x="1575" y="733"/>
                </a:cubicBezTo>
                <a:cubicBezTo>
                  <a:pt x="1521" y="717"/>
                  <a:pt x="1465" y="704"/>
                  <a:pt x="1410" y="694"/>
                </a:cubicBezTo>
                <a:cubicBezTo>
                  <a:pt x="1389" y="690"/>
                  <a:pt x="1389" y="690"/>
                  <a:pt x="1389" y="690"/>
                </a:cubicBezTo>
                <a:cubicBezTo>
                  <a:pt x="1368" y="687"/>
                  <a:pt x="1368" y="687"/>
                  <a:pt x="1368" y="687"/>
                </a:cubicBezTo>
                <a:cubicBezTo>
                  <a:pt x="1354" y="685"/>
                  <a:pt x="1340" y="683"/>
                  <a:pt x="1326" y="681"/>
                </a:cubicBezTo>
                <a:cubicBezTo>
                  <a:pt x="1297" y="678"/>
                  <a:pt x="1269" y="675"/>
                  <a:pt x="1241" y="673"/>
                </a:cubicBezTo>
                <a:cubicBezTo>
                  <a:pt x="1184" y="668"/>
                  <a:pt x="1128" y="665"/>
                  <a:pt x="1071" y="661"/>
                </a:cubicBezTo>
                <a:cubicBezTo>
                  <a:pt x="1043" y="658"/>
                  <a:pt x="1014" y="655"/>
                  <a:pt x="986" y="651"/>
                </a:cubicBezTo>
                <a:cubicBezTo>
                  <a:pt x="958" y="646"/>
                  <a:pt x="930" y="640"/>
                  <a:pt x="902" y="631"/>
                </a:cubicBezTo>
                <a:cubicBezTo>
                  <a:pt x="892" y="628"/>
                  <a:pt x="892" y="628"/>
                  <a:pt x="892" y="628"/>
                </a:cubicBezTo>
                <a:cubicBezTo>
                  <a:pt x="889" y="626"/>
                  <a:pt x="885" y="625"/>
                  <a:pt x="882" y="624"/>
                </a:cubicBezTo>
                <a:cubicBezTo>
                  <a:pt x="872" y="620"/>
                  <a:pt x="872" y="620"/>
                  <a:pt x="872" y="620"/>
                </a:cubicBezTo>
                <a:cubicBezTo>
                  <a:pt x="862" y="615"/>
                  <a:pt x="862" y="615"/>
                  <a:pt x="862" y="615"/>
                </a:cubicBezTo>
                <a:cubicBezTo>
                  <a:pt x="852" y="610"/>
                  <a:pt x="852" y="610"/>
                  <a:pt x="852" y="610"/>
                </a:cubicBezTo>
                <a:cubicBezTo>
                  <a:pt x="843" y="605"/>
                  <a:pt x="843" y="605"/>
                  <a:pt x="843" y="605"/>
                </a:cubicBezTo>
                <a:cubicBezTo>
                  <a:pt x="833" y="600"/>
                  <a:pt x="833" y="600"/>
                  <a:pt x="833" y="600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00" y="579"/>
                  <a:pt x="777" y="561"/>
                  <a:pt x="756" y="541"/>
                </a:cubicBezTo>
                <a:cubicBezTo>
                  <a:pt x="714" y="501"/>
                  <a:pt x="678" y="456"/>
                  <a:pt x="649" y="407"/>
                </a:cubicBezTo>
                <a:cubicBezTo>
                  <a:pt x="634" y="382"/>
                  <a:pt x="621" y="356"/>
                  <a:pt x="610" y="330"/>
                </a:cubicBezTo>
                <a:cubicBezTo>
                  <a:pt x="600" y="303"/>
                  <a:pt x="591" y="275"/>
                  <a:pt x="587" y="246"/>
                </a:cubicBezTo>
                <a:cubicBezTo>
                  <a:pt x="585" y="232"/>
                  <a:pt x="584" y="217"/>
                  <a:pt x="587" y="202"/>
                </a:cubicBezTo>
                <a:cubicBezTo>
                  <a:pt x="588" y="194"/>
                  <a:pt x="590" y="187"/>
                  <a:pt x="594" y="180"/>
                </a:cubicBezTo>
                <a:cubicBezTo>
                  <a:pt x="598" y="173"/>
                  <a:pt x="603" y="166"/>
                  <a:pt x="610" y="162"/>
                </a:cubicBezTo>
                <a:cubicBezTo>
                  <a:pt x="616" y="157"/>
                  <a:pt x="624" y="154"/>
                  <a:pt x="632" y="153"/>
                </a:cubicBezTo>
                <a:cubicBezTo>
                  <a:pt x="635" y="152"/>
                  <a:pt x="639" y="151"/>
                  <a:pt x="642" y="151"/>
                </a:cubicBezTo>
                <a:cubicBezTo>
                  <a:pt x="647" y="149"/>
                  <a:pt x="647" y="149"/>
                  <a:pt x="647" y="149"/>
                </a:cubicBezTo>
                <a:cubicBezTo>
                  <a:pt x="652" y="148"/>
                  <a:pt x="652" y="148"/>
                  <a:pt x="652" y="148"/>
                </a:cubicBezTo>
                <a:cubicBezTo>
                  <a:pt x="656" y="146"/>
                  <a:pt x="656" y="146"/>
                  <a:pt x="656" y="146"/>
                </a:cubicBezTo>
                <a:cubicBezTo>
                  <a:pt x="657" y="146"/>
                  <a:pt x="659" y="145"/>
                  <a:pt x="660" y="144"/>
                </a:cubicBezTo>
                <a:cubicBezTo>
                  <a:pt x="662" y="143"/>
                  <a:pt x="664" y="141"/>
                  <a:pt x="664" y="140"/>
                </a:cubicBezTo>
                <a:cubicBezTo>
                  <a:pt x="664" y="139"/>
                  <a:pt x="664" y="137"/>
                  <a:pt x="663" y="135"/>
                </a:cubicBezTo>
                <a:cubicBezTo>
                  <a:pt x="661" y="132"/>
                  <a:pt x="659" y="130"/>
                  <a:pt x="657" y="128"/>
                </a:cubicBezTo>
                <a:cubicBezTo>
                  <a:pt x="648" y="119"/>
                  <a:pt x="635" y="112"/>
                  <a:pt x="623" y="106"/>
                </a:cubicBezTo>
                <a:cubicBezTo>
                  <a:pt x="610" y="100"/>
                  <a:pt x="597" y="94"/>
                  <a:pt x="584" y="89"/>
                </a:cubicBezTo>
                <a:cubicBezTo>
                  <a:pt x="558" y="79"/>
                  <a:pt x="531" y="70"/>
                  <a:pt x="504" y="62"/>
                </a:cubicBezTo>
                <a:cubicBezTo>
                  <a:pt x="450" y="47"/>
                  <a:pt x="394" y="35"/>
                  <a:pt x="339" y="25"/>
                </a:cubicBezTo>
                <a:cubicBezTo>
                  <a:pt x="227" y="7"/>
                  <a:pt x="113" y="0"/>
                  <a:pt x="0" y="11"/>
                </a:cubicBezTo>
                <a:lnTo>
                  <a:pt x="0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637495" y="5113866"/>
            <a:ext cx="1200978" cy="906617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  <a:gd name="connsiteX0-91" fmla="*/ 29300 w 3842862"/>
              <a:gd name="connsiteY0-92" fmla="*/ 1779302 h 3407833"/>
              <a:gd name="connsiteX1-93" fmla="*/ 2133923 w 3842862"/>
              <a:gd name="connsiteY1-94" fmla="*/ 282 h 3407833"/>
              <a:gd name="connsiteX2-95" fmla="*/ 3837594 w 3842862"/>
              <a:gd name="connsiteY2-96" fmla="*/ 1675078 h 3407833"/>
              <a:gd name="connsiteX3-97" fmla="*/ 1104019 w 3842862"/>
              <a:gd name="connsiteY3-98" fmla="*/ 3407626 h 3407833"/>
              <a:gd name="connsiteX4-99" fmla="*/ 29300 w 3842862"/>
              <a:gd name="connsiteY4-100" fmla="*/ 1779302 h 3407833"/>
              <a:gd name="connsiteX0-101" fmla="*/ 29300 w 3843043"/>
              <a:gd name="connsiteY0-102" fmla="*/ 1282957 h 2911488"/>
              <a:gd name="connsiteX1-103" fmla="*/ 2175322 w 3843043"/>
              <a:gd name="connsiteY1-104" fmla="*/ 728 h 2911488"/>
              <a:gd name="connsiteX2-105" fmla="*/ 3837594 w 3843043"/>
              <a:gd name="connsiteY2-106" fmla="*/ 1178733 h 2911488"/>
              <a:gd name="connsiteX3-107" fmla="*/ 1104019 w 3843043"/>
              <a:gd name="connsiteY3-108" fmla="*/ 2911281 h 2911488"/>
              <a:gd name="connsiteX4-109" fmla="*/ 29300 w 3843043"/>
              <a:gd name="connsiteY4-110" fmla="*/ 1282957 h 2911488"/>
              <a:gd name="connsiteX0-111" fmla="*/ 28665 w 3863122"/>
              <a:gd name="connsiteY0-112" fmla="*/ 892753 h 2916269"/>
              <a:gd name="connsiteX1-113" fmla="*/ 2195386 w 3863122"/>
              <a:gd name="connsiteY1-114" fmla="*/ 3817 h 2916269"/>
              <a:gd name="connsiteX2-115" fmla="*/ 3857658 w 3863122"/>
              <a:gd name="connsiteY2-116" fmla="*/ 1181822 h 2916269"/>
              <a:gd name="connsiteX3-117" fmla="*/ 1124083 w 3863122"/>
              <a:gd name="connsiteY3-118" fmla="*/ 2914370 h 2916269"/>
              <a:gd name="connsiteX4-119" fmla="*/ 28665 w 3863122"/>
              <a:gd name="connsiteY4-120" fmla="*/ 892753 h 2916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PA_文本框 2"/>
          <p:cNvSpPr txBox="1"/>
          <p:nvPr>
            <p:custDataLst>
              <p:tags r:id="rId1"/>
            </p:custDataLst>
          </p:nvPr>
        </p:nvSpPr>
        <p:spPr>
          <a:xfrm>
            <a:off x="3888262" y="3078359"/>
            <a:ext cx="4408949" cy="70076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b="0" dirty="0">
                <a:solidFill>
                  <a:srgbClr val="5F787F"/>
                </a:solidFill>
                <a:latin typeface="微软雅黑" panose="020B0503020204020204" charset="-122"/>
                <a:cs typeface="+mn-ea"/>
                <a:sym typeface="+mn-lt"/>
              </a:rPr>
              <a:t>工作目标计划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011656" y="4550836"/>
            <a:ext cx="2168792" cy="397891"/>
          </a:xfrm>
          <a:prstGeom prst="roundRect">
            <a:avLst>
              <a:gd name="adj" fmla="val 50000"/>
            </a:avLst>
          </a:prstGeom>
          <a:solidFill>
            <a:srgbClr val="5F787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25F4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34776" y="4585830"/>
            <a:ext cx="13317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noProof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PART.04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437696" y="1653607"/>
            <a:ext cx="1790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7200" dirty="0">
                <a:solidFill>
                  <a:srgbClr val="5F787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04.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762000" y="1766863"/>
            <a:ext cx="3285067" cy="4131733"/>
          </a:xfrm>
          <a:prstGeom prst="roundRect">
            <a:avLst>
              <a:gd name="adj" fmla="val 8162"/>
            </a:avLst>
          </a:prstGeom>
          <a:blipFill>
            <a:blip r:embed="rId1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62000" y="4315329"/>
            <a:ext cx="3285067" cy="1583267"/>
          </a:xfrm>
          <a:custGeom>
            <a:avLst/>
            <a:gdLst>
              <a:gd name="connsiteX0" fmla="*/ 0 w 3285067"/>
              <a:gd name="connsiteY0" fmla="*/ 0 h 1583267"/>
              <a:gd name="connsiteX1" fmla="*/ 3285067 w 3285067"/>
              <a:gd name="connsiteY1" fmla="*/ 0 h 1583267"/>
              <a:gd name="connsiteX2" fmla="*/ 3285067 w 3285067"/>
              <a:gd name="connsiteY2" fmla="*/ 1315140 h 1583267"/>
              <a:gd name="connsiteX3" fmla="*/ 3016940 w 3285067"/>
              <a:gd name="connsiteY3" fmla="*/ 1583267 h 1583267"/>
              <a:gd name="connsiteX4" fmla="*/ 268127 w 3285067"/>
              <a:gd name="connsiteY4" fmla="*/ 1583267 h 1583267"/>
              <a:gd name="connsiteX5" fmla="*/ 0 w 3285067"/>
              <a:gd name="connsiteY5" fmla="*/ 1315140 h 158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5067" h="1583267">
                <a:moveTo>
                  <a:pt x="0" y="0"/>
                </a:moveTo>
                <a:lnTo>
                  <a:pt x="3285067" y="0"/>
                </a:lnTo>
                <a:lnTo>
                  <a:pt x="3285067" y="1315140"/>
                </a:lnTo>
                <a:cubicBezTo>
                  <a:pt x="3285067" y="1463222"/>
                  <a:pt x="3165022" y="1583267"/>
                  <a:pt x="3016940" y="1583267"/>
                </a:cubicBezTo>
                <a:lnTo>
                  <a:pt x="268127" y="1583267"/>
                </a:lnTo>
                <a:cubicBezTo>
                  <a:pt x="120045" y="1583267"/>
                  <a:pt x="0" y="1463222"/>
                  <a:pt x="0" y="1315140"/>
                </a:cubicBezTo>
                <a:close/>
              </a:path>
            </a:pathLst>
          </a:custGeom>
          <a:solidFill>
            <a:srgbClr val="758A8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1"/>
          <p:cNvSpPr txBox="1">
            <a:spLocks noChangeArrowheads="1"/>
          </p:cNvSpPr>
          <p:nvPr/>
        </p:nvSpPr>
        <p:spPr bwMode="auto">
          <a:xfrm>
            <a:off x="1347790" y="4740851"/>
            <a:ext cx="2137920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将设计形成文字，确保成员都能掌握实现的思路与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原理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453466" y="1766863"/>
            <a:ext cx="3285067" cy="4131733"/>
          </a:xfrm>
          <a:prstGeom prst="roundRect">
            <a:avLst>
              <a:gd name="adj" fmla="val 8162"/>
            </a:avLst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4453466" y="4315329"/>
            <a:ext cx="3285067" cy="1583267"/>
          </a:xfrm>
          <a:custGeom>
            <a:avLst/>
            <a:gdLst>
              <a:gd name="connsiteX0" fmla="*/ 0 w 3285067"/>
              <a:gd name="connsiteY0" fmla="*/ 0 h 1583267"/>
              <a:gd name="connsiteX1" fmla="*/ 3285067 w 3285067"/>
              <a:gd name="connsiteY1" fmla="*/ 0 h 1583267"/>
              <a:gd name="connsiteX2" fmla="*/ 3285067 w 3285067"/>
              <a:gd name="connsiteY2" fmla="*/ 1315140 h 1583267"/>
              <a:gd name="connsiteX3" fmla="*/ 3016940 w 3285067"/>
              <a:gd name="connsiteY3" fmla="*/ 1583267 h 1583267"/>
              <a:gd name="connsiteX4" fmla="*/ 268127 w 3285067"/>
              <a:gd name="connsiteY4" fmla="*/ 1583267 h 1583267"/>
              <a:gd name="connsiteX5" fmla="*/ 0 w 3285067"/>
              <a:gd name="connsiteY5" fmla="*/ 1315140 h 158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5067" h="1583267">
                <a:moveTo>
                  <a:pt x="0" y="0"/>
                </a:moveTo>
                <a:lnTo>
                  <a:pt x="3285067" y="0"/>
                </a:lnTo>
                <a:lnTo>
                  <a:pt x="3285067" y="1315140"/>
                </a:lnTo>
                <a:cubicBezTo>
                  <a:pt x="3285067" y="1463222"/>
                  <a:pt x="3165022" y="1583267"/>
                  <a:pt x="3016940" y="1583267"/>
                </a:cubicBezTo>
                <a:lnTo>
                  <a:pt x="268127" y="1583267"/>
                </a:lnTo>
                <a:cubicBezTo>
                  <a:pt x="120045" y="1583267"/>
                  <a:pt x="0" y="1463222"/>
                  <a:pt x="0" y="1315140"/>
                </a:cubicBezTo>
                <a:close/>
              </a:path>
            </a:pathLst>
          </a:custGeom>
          <a:solidFill>
            <a:srgbClr val="758A8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1"/>
          <p:cNvSpPr txBox="1">
            <a:spLocks noChangeArrowheads="1"/>
          </p:cNvSpPr>
          <p:nvPr/>
        </p:nvSpPr>
        <p:spPr bwMode="auto">
          <a:xfrm>
            <a:off x="5039256" y="4740851"/>
            <a:ext cx="2137920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成员进行任务分工，各成员分别完成相应的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任务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8144932" y="1766863"/>
            <a:ext cx="3285067" cy="4131733"/>
          </a:xfrm>
          <a:prstGeom prst="roundRect">
            <a:avLst>
              <a:gd name="adj" fmla="val 8162"/>
            </a:avLst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8144932" y="4315329"/>
            <a:ext cx="3285067" cy="1583267"/>
          </a:xfrm>
          <a:custGeom>
            <a:avLst/>
            <a:gdLst>
              <a:gd name="connsiteX0" fmla="*/ 0 w 3285067"/>
              <a:gd name="connsiteY0" fmla="*/ 0 h 1583267"/>
              <a:gd name="connsiteX1" fmla="*/ 3285067 w 3285067"/>
              <a:gd name="connsiteY1" fmla="*/ 0 h 1583267"/>
              <a:gd name="connsiteX2" fmla="*/ 3285067 w 3285067"/>
              <a:gd name="connsiteY2" fmla="*/ 1315140 h 1583267"/>
              <a:gd name="connsiteX3" fmla="*/ 3016940 w 3285067"/>
              <a:gd name="connsiteY3" fmla="*/ 1583267 h 1583267"/>
              <a:gd name="connsiteX4" fmla="*/ 268127 w 3285067"/>
              <a:gd name="connsiteY4" fmla="*/ 1583267 h 1583267"/>
              <a:gd name="connsiteX5" fmla="*/ 0 w 3285067"/>
              <a:gd name="connsiteY5" fmla="*/ 1315140 h 158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5067" h="1583267">
                <a:moveTo>
                  <a:pt x="0" y="0"/>
                </a:moveTo>
                <a:lnTo>
                  <a:pt x="3285067" y="0"/>
                </a:lnTo>
                <a:lnTo>
                  <a:pt x="3285067" y="1315140"/>
                </a:lnTo>
                <a:cubicBezTo>
                  <a:pt x="3285067" y="1463222"/>
                  <a:pt x="3165022" y="1583267"/>
                  <a:pt x="3016940" y="1583267"/>
                </a:cubicBezTo>
                <a:lnTo>
                  <a:pt x="268127" y="1583267"/>
                </a:lnTo>
                <a:cubicBezTo>
                  <a:pt x="120045" y="1583267"/>
                  <a:pt x="0" y="1463222"/>
                  <a:pt x="0" y="1315140"/>
                </a:cubicBezTo>
                <a:close/>
              </a:path>
            </a:pathLst>
          </a:custGeom>
          <a:solidFill>
            <a:srgbClr val="758A8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" name="1"/>
          <p:cNvSpPr txBox="1">
            <a:spLocks noChangeArrowheads="1"/>
          </p:cNvSpPr>
          <p:nvPr/>
        </p:nvSpPr>
        <p:spPr bwMode="auto">
          <a:xfrm>
            <a:off x="8730722" y="4740851"/>
            <a:ext cx="2137920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根据完成情况指定日计划、周计划，尽可能在最短时间内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完成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任意多边形 16"/>
          <p:cNvSpPr/>
          <p:nvPr/>
        </p:nvSpPr>
        <p:spPr>
          <a:xfrm rot="5400000" flipH="1" flipV="1">
            <a:off x="306005" y="-306008"/>
            <a:ext cx="1106559" cy="1718574"/>
          </a:xfrm>
          <a:custGeom>
            <a:avLst/>
            <a:gdLst>
              <a:gd name="connsiteX0" fmla="*/ 314467 w 2993758"/>
              <a:gd name="connsiteY0" fmla="*/ 0 h 4649541"/>
              <a:gd name="connsiteX1" fmla="*/ 2993758 w 2993758"/>
              <a:gd name="connsiteY1" fmla="*/ 0 h 4649541"/>
              <a:gd name="connsiteX2" fmla="*/ 2993758 w 2993758"/>
              <a:gd name="connsiteY2" fmla="*/ 4649541 h 4649541"/>
              <a:gd name="connsiteX3" fmla="*/ 2898267 w 2993758"/>
              <a:gd name="connsiteY3" fmla="*/ 4635591 h 4649541"/>
              <a:gd name="connsiteX4" fmla="*/ 1643453 w 2993758"/>
              <a:gd name="connsiteY4" fmla="*/ 3946524 h 4649541"/>
              <a:gd name="connsiteX5" fmla="*/ 1417743 w 2993758"/>
              <a:gd name="connsiteY5" fmla="*/ 2500303 h 4649541"/>
              <a:gd name="connsiteX6" fmla="*/ 96917 w 2993758"/>
              <a:gd name="connsiteY6" fmla="*/ 1329953 h 4649541"/>
              <a:gd name="connsiteX7" fmla="*/ 306758 w 2993758"/>
              <a:gd name="connsiteY7" fmla="*/ 6048 h 464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3758" h="4649541">
                <a:moveTo>
                  <a:pt x="314467" y="0"/>
                </a:moveTo>
                <a:lnTo>
                  <a:pt x="2993758" y="0"/>
                </a:lnTo>
                <a:lnTo>
                  <a:pt x="2993758" y="4649541"/>
                </a:lnTo>
                <a:lnTo>
                  <a:pt x="2898267" y="4635591"/>
                </a:lnTo>
                <a:cubicBezTo>
                  <a:pt x="2048504" y="4500308"/>
                  <a:pt x="1889714" y="4309821"/>
                  <a:pt x="1643453" y="3946524"/>
                </a:cubicBezTo>
                <a:cubicBezTo>
                  <a:pt x="1362012" y="3531328"/>
                  <a:pt x="1675499" y="2936399"/>
                  <a:pt x="1417743" y="2500303"/>
                </a:cubicBezTo>
                <a:cubicBezTo>
                  <a:pt x="1159987" y="2064208"/>
                  <a:pt x="286403" y="1842677"/>
                  <a:pt x="96917" y="1329953"/>
                </a:cubicBezTo>
                <a:cubicBezTo>
                  <a:pt x="-68882" y="881319"/>
                  <a:pt x="-36271" y="312142"/>
                  <a:pt x="306758" y="6048"/>
                </a:cubicBezTo>
                <a:close/>
              </a:path>
            </a:pathLst>
          </a:custGeom>
          <a:solidFill>
            <a:srgbClr val="5F787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3914376">
            <a:off x="275567" y="396700"/>
            <a:ext cx="915408" cy="691041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  <a:gd name="connsiteX0-91" fmla="*/ 29300 w 3842862"/>
              <a:gd name="connsiteY0-92" fmla="*/ 1779302 h 3407833"/>
              <a:gd name="connsiteX1-93" fmla="*/ 2133923 w 3842862"/>
              <a:gd name="connsiteY1-94" fmla="*/ 282 h 3407833"/>
              <a:gd name="connsiteX2-95" fmla="*/ 3837594 w 3842862"/>
              <a:gd name="connsiteY2-96" fmla="*/ 1675078 h 3407833"/>
              <a:gd name="connsiteX3-97" fmla="*/ 1104019 w 3842862"/>
              <a:gd name="connsiteY3-98" fmla="*/ 3407626 h 3407833"/>
              <a:gd name="connsiteX4-99" fmla="*/ 29300 w 3842862"/>
              <a:gd name="connsiteY4-100" fmla="*/ 1779302 h 3407833"/>
              <a:gd name="connsiteX0-101" fmla="*/ 29300 w 3843043"/>
              <a:gd name="connsiteY0-102" fmla="*/ 1282957 h 2911488"/>
              <a:gd name="connsiteX1-103" fmla="*/ 2175322 w 3843043"/>
              <a:gd name="connsiteY1-104" fmla="*/ 728 h 2911488"/>
              <a:gd name="connsiteX2-105" fmla="*/ 3837594 w 3843043"/>
              <a:gd name="connsiteY2-106" fmla="*/ 1178733 h 2911488"/>
              <a:gd name="connsiteX3-107" fmla="*/ 1104019 w 3843043"/>
              <a:gd name="connsiteY3-108" fmla="*/ 2911281 h 2911488"/>
              <a:gd name="connsiteX4-109" fmla="*/ 29300 w 3843043"/>
              <a:gd name="connsiteY4-110" fmla="*/ 1282957 h 2911488"/>
              <a:gd name="connsiteX0-111" fmla="*/ 28665 w 3863122"/>
              <a:gd name="connsiteY0-112" fmla="*/ 892753 h 2916269"/>
              <a:gd name="connsiteX1-113" fmla="*/ 2195386 w 3863122"/>
              <a:gd name="connsiteY1-114" fmla="*/ 3817 h 2916269"/>
              <a:gd name="connsiteX2-115" fmla="*/ 3857658 w 3863122"/>
              <a:gd name="connsiteY2-116" fmla="*/ 1181822 h 2916269"/>
              <a:gd name="connsiteX3-117" fmla="*/ 1124083 w 3863122"/>
              <a:gd name="connsiteY3-118" fmla="*/ 2914370 h 2916269"/>
              <a:gd name="connsiteX4-119" fmla="*/ 28665 w 3863122"/>
              <a:gd name="connsiteY4-120" fmla="*/ 892753 h 2916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331490" y="51138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noProof="0" dirty="0">
                <a:solidFill>
                  <a:srgbClr val="5F787F"/>
                </a:solidFill>
                <a:latin typeface="微软雅黑" panose="020B0503020204020204" charset="-122"/>
                <a:ea typeface="微软雅黑" panose="020B0503020204020204" charset="-122"/>
              </a:rPr>
              <a:t>目标计划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任意多边形 46"/>
          <p:cNvSpPr/>
          <p:nvPr/>
        </p:nvSpPr>
        <p:spPr>
          <a:xfrm>
            <a:off x="3537497" y="2521249"/>
            <a:ext cx="2676962" cy="90775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758A8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35" dirty="0">
              <a:solidFill>
                <a:schemeClr val="bg1"/>
              </a:solidFill>
              <a:latin typeface="inpin heiti" charset="-122"/>
              <a:ea typeface="inpin heiti" charset="-122"/>
              <a:cs typeface="inpin heiti" charset="-122"/>
            </a:endParaRPr>
          </a:p>
        </p:txBody>
      </p:sp>
      <p:sp>
        <p:nvSpPr>
          <p:cNvPr id="50" name="任意多边形 49"/>
          <p:cNvSpPr/>
          <p:nvPr/>
        </p:nvSpPr>
        <p:spPr>
          <a:xfrm>
            <a:off x="1155242" y="2521249"/>
            <a:ext cx="2676962" cy="90775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CEB6AA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35" dirty="0">
              <a:solidFill>
                <a:schemeClr val="bg1"/>
              </a:solidFill>
              <a:latin typeface="inpin heiti" charset="-122"/>
              <a:ea typeface="inpin heiti" charset="-122"/>
              <a:cs typeface="inpin heiti" charset="-122"/>
            </a:endParaRPr>
          </a:p>
        </p:txBody>
      </p:sp>
      <p:sp>
        <p:nvSpPr>
          <p:cNvPr id="53" name="任意多边形 52"/>
          <p:cNvSpPr/>
          <p:nvPr/>
        </p:nvSpPr>
        <p:spPr>
          <a:xfrm>
            <a:off x="8388602" y="2521249"/>
            <a:ext cx="2676962" cy="90775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758A8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35" dirty="0">
              <a:solidFill>
                <a:schemeClr val="bg1"/>
              </a:solidFill>
              <a:latin typeface="inpin heiti" charset="-122"/>
              <a:ea typeface="inpin heiti" charset="-122"/>
              <a:cs typeface="inpin heiti" charset="-122"/>
            </a:endParaRPr>
          </a:p>
        </p:txBody>
      </p:sp>
      <p:sp>
        <p:nvSpPr>
          <p:cNvPr id="56" name="任意多边形 55"/>
          <p:cNvSpPr/>
          <p:nvPr/>
        </p:nvSpPr>
        <p:spPr>
          <a:xfrm>
            <a:off x="5963049" y="2521249"/>
            <a:ext cx="2676962" cy="90775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CEB6AA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35" dirty="0">
              <a:solidFill>
                <a:schemeClr val="bg1"/>
              </a:solidFill>
              <a:latin typeface="inpin heiti" charset="-122"/>
              <a:ea typeface="inpin heiti" charset="-122"/>
              <a:cs typeface="inpin heiti" charset="-122"/>
            </a:endParaRPr>
          </a:p>
        </p:txBody>
      </p:sp>
      <p:sp>
        <p:nvSpPr>
          <p:cNvPr id="58" name="1"/>
          <p:cNvSpPr txBox="1">
            <a:spLocks noChangeArrowheads="1"/>
          </p:cNvSpPr>
          <p:nvPr/>
        </p:nvSpPr>
        <p:spPr bwMode="auto">
          <a:xfrm>
            <a:off x="1718310" y="4291965"/>
            <a:ext cx="128397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形成设计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文档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9" name="1"/>
          <p:cNvSpPr txBox="1">
            <a:spLocks noChangeArrowheads="1"/>
          </p:cNvSpPr>
          <p:nvPr/>
        </p:nvSpPr>
        <p:spPr bwMode="auto">
          <a:xfrm>
            <a:off x="1270847" y="4627694"/>
            <a:ext cx="21989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0" name="1"/>
          <p:cNvSpPr txBox="1">
            <a:spLocks noChangeArrowheads="1"/>
          </p:cNvSpPr>
          <p:nvPr/>
        </p:nvSpPr>
        <p:spPr bwMode="auto">
          <a:xfrm>
            <a:off x="3975735" y="4291330"/>
            <a:ext cx="160528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完成归一化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部分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1" name="1"/>
          <p:cNvSpPr txBox="1">
            <a:spLocks noChangeArrowheads="1"/>
          </p:cNvSpPr>
          <p:nvPr/>
        </p:nvSpPr>
        <p:spPr bwMode="auto">
          <a:xfrm>
            <a:off x="3689369" y="4627694"/>
            <a:ext cx="21989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2" name="1"/>
          <p:cNvSpPr txBox="1">
            <a:spLocks noChangeArrowheads="1"/>
          </p:cNvSpPr>
          <p:nvPr/>
        </p:nvSpPr>
        <p:spPr bwMode="auto">
          <a:xfrm>
            <a:off x="6478905" y="4283075"/>
            <a:ext cx="142875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完成优化器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部分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3" name="1"/>
          <p:cNvSpPr txBox="1">
            <a:spLocks noChangeArrowheads="1"/>
          </p:cNvSpPr>
          <p:nvPr/>
        </p:nvSpPr>
        <p:spPr bwMode="auto">
          <a:xfrm>
            <a:off x="6107891" y="4618942"/>
            <a:ext cx="21989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4" name="1"/>
          <p:cNvSpPr txBox="1">
            <a:spLocks noChangeArrowheads="1"/>
          </p:cNvSpPr>
          <p:nvPr/>
        </p:nvSpPr>
        <p:spPr bwMode="auto">
          <a:xfrm>
            <a:off x="9129040" y="4282826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工作计划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5" name="1"/>
          <p:cNvSpPr txBox="1">
            <a:spLocks noChangeArrowheads="1"/>
          </p:cNvSpPr>
          <p:nvPr/>
        </p:nvSpPr>
        <p:spPr bwMode="auto">
          <a:xfrm>
            <a:off x="8526413" y="4618942"/>
            <a:ext cx="21989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6" name="iconfont-1187-868319"/>
          <p:cNvSpPr>
            <a:spLocks noChangeAspect="1"/>
          </p:cNvSpPr>
          <p:nvPr/>
        </p:nvSpPr>
        <p:spPr bwMode="auto">
          <a:xfrm>
            <a:off x="2210525" y="2699005"/>
            <a:ext cx="531057" cy="530614"/>
          </a:xfrm>
          <a:custGeom>
            <a:avLst/>
            <a:gdLst>
              <a:gd name="T0" fmla="*/ 11212 w 12607"/>
              <a:gd name="T1" fmla="*/ 4855 h 12594"/>
              <a:gd name="T2" fmla="*/ 11019 w 12607"/>
              <a:gd name="T3" fmla="*/ 4855 h 12594"/>
              <a:gd name="T4" fmla="*/ 10644 w 12607"/>
              <a:gd name="T5" fmla="*/ 3981 h 12594"/>
              <a:gd name="T6" fmla="*/ 10796 w 12607"/>
              <a:gd name="T7" fmla="*/ 3830 h 12594"/>
              <a:gd name="T8" fmla="*/ 10796 w 12607"/>
              <a:gd name="T9" fmla="*/ 1864 h 12594"/>
              <a:gd name="T10" fmla="*/ 10755 w 12607"/>
              <a:gd name="T11" fmla="*/ 1823 h 12594"/>
              <a:gd name="T12" fmla="*/ 8781 w 12607"/>
              <a:gd name="T13" fmla="*/ 1823 h 12594"/>
              <a:gd name="T14" fmla="*/ 8611 w 12607"/>
              <a:gd name="T15" fmla="*/ 1992 h 12594"/>
              <a:gd name="T16" fmla="*/ 7729 w 12607"/>
              <a:gd name="T17" fmla="*/ 1634 h 12594"/>
              <a:gd name="T18" fmla="*/ 7729 w 12607"/>
              <a:gd name="T19" fmla="*/ 1390 h 12594"/>
              <a:gd name="T20" fmla="*/ 6333 w 12607"/>
              <a:gd name="T21" fmla="*/ 0 h 12594"/>
              <a:gd name="T22" fmla="*/ 6274 w 12607"/>
              <a:gd name="T23" fmla="*/ 0 h 12594"/>
              <a:gd name="T24" fmla="*/ 4878 w 12607"/>
              <a:gd name="T25" fmla="*/ 1390 h 12594"/>
              <a:gd name="T26" fmla="*/ 4878 w 12607"/>
              <a:gd name="T27" fmla="*/ 1652 h 12594"/>
              <a:gd name="T28" fmla="*/ 4033 w 12607"/>
              <a:gd name="T29" fmla="*/ 2003 h 12594"/>
              <a:gd name="T30" fmla="*/ 3852 w 12607"/>
              <a:gd name="T31" fmla="*/ 1823 h 12594"/>
              <a:gd name="T32" fmla="*/ 1878 w 12607"/>
              <a:gd name="T33" fmla="*/ 1823 h 12594"/>
              <a:gd name="T34" fmla="*/ 1837 w 12607"/>
              <a:gd name="T35" fmla="*/ 1864 h 12594"/>
              <a:gd name="T36" fmla="*/ 1837 w 12607"/>
              <a:gd name="T37" fmla="*/ 3830 h 12594"/>
              <a:gd name="T38" fmla="*/ 2012 w 12607"/>
              <a:gd name="T39" fmla="*/ 4004 h 12594"/>
              <a:gd name="T40" fmla="*/ 1650 w 12607"/>
              <a:gd name="T41" fmla="*/ 4855 h 12594"/>
              <a:gd name="T42" fmla="*/ 1396 w 12607"/>
              <a:gd name="T43" fmla="*/ 4855 h 12594"/>
              <a:gd name="T44" fmla="*/ 0 w 12607"/>
              <a:gd name="T45" fmla="*/ 6245 h 12594"/>
              <a:gd name="T46" fmla="*/ 0 w 12607"/>
              <a:gd name="T47" fmla="*/ 6304 h 12594"/>
              <a:gd name="T48" fmla="*/ 1396 w 12607"/>
              <a:gd name="T49" fmla="*/ 7694 h 12594"/>
              <a:gd name="T50" fmla="*/ 1618 w 12607"/>
              <a:gd name="T51" fmla="*/ 7694 h 12594"/>
              <a:gd name="T52" fmla="*/ 1983 w 12607"/>
              <a:gd name="T53" fmla="*/ 8593 h 12594"/>
              <a:gd name="T54" fmla="*/ 1814 w 12607"/>
              <a:gd name="T55" fmla="*/ 8761 h 12594"/>
              <a:gd name="T56" fmla="*/ 1814 w 12607"/>
              <a:gd name="T57" fmla="*/ 10728 h 12594"/>
              <a:gd name="T58" fmla="*/ 1855 w 12607"/>
              <a:gd name="T59" fmla="*/ 10769 h 12594"/>
              <a:gd name="T60" fmla="*/ 3829 w 12607"/>
              <a:gd name="T61" fmla="*/ 10769 h 12594"/>
              <a:gd name="T62" fmla="*/ 3981 w 12607"/>
              <a:gd name="T63" fmla="*/ 10618 h 12594"/>
              <a:gd name="T64" fmla="*/ 4878 w 12607"/>
              <a:gd name="T65" fmla="*/ 10999 h 12594"/>
              <a:gd name="T66" fmla="*/ 4878 w 12607"/>
              <a:gd name="T67" fmla="*/ 11204 h 12594"/>
              <a:gd name="T68" fmla="*/ 6274 w 12607"/>
              <a:gd name="T69" fmla="*/ 12594 h 12594"/>
              <a:gd name="T70" fmla="*/ 6333 w 12607"/>
              <a:gd name="T71" fmla="*/ 12594 h 12594"/>
              <a:gd name="T72" fmla="*/ 7729 w 12607"/>
              <a:gd name="T73" fmla="*/ 11204 h 12594"/>
              <a:gd name="T74" fmla="*/ 7729 w 12607"/>
              <a:gd name="T75" fmla="*/ 11016 h 12594"/>
              <a:gd name="T76" fmla="*/ 8664 w 12607"/>
              <a:gd name="T77" fmla="*/ 10630 h 12594"/>
              <a:gd name="T78" fmla="*/ 8803 w 12607"/>
              <a:gd name="T79" fmla="*/ 10769 h 12594"/>
              <a:gd name="T80" fmla="*/ 10777 w 12607"/>
              <a:gd name="T81" fmla="*/ 10769 h 12594"/>
              <a:gd name="T82" fmla="*/ 10819 w 12607"/>
              <a:gd name="T83" fmla="*/ 10728 h 12594"/>
              <a:gd name="T84" fmla="*/ 10819 w 12607"/>
              <a:gd name="T85" fmla="*/ 8761 h 12594"/>
              <a:gd name="T86" fmla="*/ 10673 w 12607"/>
              <a:gd name="T87" fmla="*/ 8616 h 12594"/>
              <a:gd name="T88" fmla="*/ 11051 w 12607"/>
              <a:gd name="T89" fmla="*/ 7694 h 12594"/>
              <a:gd name="T90" fmla="*/ 11211 w 12607"/>
              <a:gd name="T91" fmla="*/ 7694 h 12594"/>
              <a:gd name="T92" fmla="*/ 12607 w 12607"/>
              <a:gd name="T93" fmla="*/ 6304 h 12594"/>
              <a:gd name="T94" fmla="*/ 12607 w 12607"/>
              <a:gd name="T95" fmla="*/ 6245 h 12594"/>
              <a:gd name="T96" fmla="*/ 11212 w 12607"/>
              <a:gd name="T97" fmla="*/ 4855 h 12594"/>
              <a:gd name="T98" fmla="*/ 6337 w 12607"/>
              <a:gd name="T99" fmla="*/ 8498 h 12594"/>
              <a:gd name="T100" fmla="*/ 4152 w 12607"/>
              <a:gd name="T101" fmla="*/ 6323 h 12594"/>
              <a:gd name="T102" fmla="*/ 6337 w 12607"/>
              <a:gd name="T103" fmla="*/ 4146 h 12594"/>
              <a:gd name="T104" fmla="*/ 8521 w 12607"/>
              <a:gd name="T105" fmla="*/ 6323 h 12594"/>
              <a:gd name="T106" fmla="*/ 6337 w 12607"/>
              <a:gd name="T107" fmla="*/ 8498 h 12594"/>
              <a:gd name="T108" fmla="*/ 6337 w 12607"/>
              <a:gd name="T109" fmla="*/ 8498 h 1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07" h="12594">
                <a:moveTo>
                  <a:pt x="11212" y="4855"/>
                </a:moveTo>
                <a:lnTo>
                  <a:pt x="11019" y="4855"/>
                </a:lnTo>
                <a:cubicBezTo>
                  <a:pt x="10923" y="4550"/>
                  <a:pt x="10796" y="4258"/>
                  <a:pt x="10644" y="3981"/>
                </a:cubicBezTo>
                <a:lnTo>
                  <a:pt x="10796" y="3830"/>
                </a:lnTo>
                <a:cubicBezTo>
                  <a:pt x="11341" y="3287"/>
                  <a:pt x="11341" y="2407"/>
                  <a:pt x="10796" y="1864"/>
                </a:cubicBezTo>
                <a:lnTo>
                  <a:pt x="10755" y="1823"/>
                </a:lnTo>
                <a:cubicBezTo>
                  <a:pt x="10209" y="1279"/>
                  <a:pt x="9326" y="1279"/>
                  <a:pt x="8781" y="1823"/>
                </a:cubicBezTo>
                <a:lnTo>
                  <a:pt x="8611" y="1992"/>
                </a:lnTo>
                <a:cubicBezTo>
                  <a:pt x="8332" y="1846"/>
                  <a:pt x="8037" y="1725"/>
                  <a:pt x="7729" y="1634"/>
                </a:cubicBezTo>
                <a:lnTo>
                  <a:pt x="7729" y="1390"/>
                </a:lnTo>
                <a:cubicBezTo>
                  <a:pt x="7729" y="622"/>
                  <a:pt x="7104" y="0"/>
                  <a:pt x="6333" y="0"/>
                </a:cubicBezTo>
                <a:lnTo>
                  <a:pt x="6274" y="0"/>
                </a:lnTo>
                <a:cubicBezTo>
                  <a:pt x="5503" y="0"/>
                  <a:pt x="4878" y="622"/>
                  <a:pt x="4878" y="1390"/>
                </a:cubicBezTo>
                <a:lnTo>
                  <a:pt x="4878" y="1652"/>
                </a:lnTo>
                <a:cubicBezTo>
                  <a:pt x="4584" y="1742"/>
                  <a:pt x="4301" y="1861"/>
                  <a:pt x="4033" y="2003"/>
                </a:cubicBezTo>
                <a:lnTo>
                  <a:pt x="3852" y="1823"/>
                </a:lnTo>
                <a:cubicBezTo>
                  <a:pt x="3307" y="1280"/>
                  <a:pt x="2423" y="1280"/>
                  <a:pt x="1878" y="1823"/>
                </a:cubicBezTo>
                <a:lnTo>
                  <a:pt x="1837" y="1864"/>
                </a:lnTo>
                <a:cubicBezTo>
                  <a:pt x="1292" y="2407"/>
                  <a:pt x="1292" y="3287"/>
                  <a:pt x="1837" y="3830"/>
                </a:cubicBezTo>
                <a:lnTo>
                  <a:pt x="2012" y="4004"/>
                </a:lnTo>
                <a:cubicBezTo>
                  <a:pt x="1865" y="4274"/>
                  <a:pt x="1743" y="4558"/>
                  <a:pt x="1650" y="4855"/>
                </a:cubicBezTo>
                <a:lnTo>
                  <a:pt x="1396" y="4855"/>
                </a:lnTo>
                <a:cubicBezTo>
                  <a:pt x="625" y="4855"/>
                  <a:pt x="0" y="5478"/>
                  <a:pt x="0" y="6245"/>
                </a:cubicBezTo>
                <a:lnTo>
                  <a:pt x="0" y="6304"/>
                </a:lnTo>
                <a:cubicBezTo>
                  <a:pt x="0" y="7072"/>
                  <a:pt x="625" y="7694"/>
                  <a:pt x="1396" y="7694"/>
                </a:cubicBezTo>
                <a:lnTo>
                  <a:pt x="1618" y="7694"/>
                </a:lnTo>
                <a:cubicBezTo>
                  <a:pt x="1710" y="8008"/>
                  <a:pt x="1833" y="8308"/>
                  <a:pt x="1983" y="8593"/>
                </a:cubicBezTo>
                <a:lnTo>
                  <a:pt x="1814" y="8761"/>
                </a:lnTo>
                <a:cubicBezTo>
                  <a:pt x="1269" y="9304"/>
                  <a:pt x="1269" y="10185"/>
                  <a:pt x="1814" y="10728"/>
                </a:cubicBezTo>
                <a:lnTo>
                  <a:pt x="1855" y="10769"/>
                </a:lnTo>
                <a:cubicBezTo>
                  <a:pt x="2400" y="11312"/>
                  <a:pt x="3284" y="11312"/>
                  <a:pt x="3829" y="10769"/>
                </a:cubicBezTo>
                <a:lnTo>
                  <a:pt x="3981" y="10618"/>
                </a:lnTo>
                <a:cubicBezTo>
                  <a:pt x="4264" y="10773"/>
                  <a:pt x="4564" y="10902"/>
                  <a:pt x="4878" y="10999"/>
                </a:cubicBezTo>
                <a:lnTo>
                  <a:pt x="4878" y="11204"/>
                </a:lnTo>
                <a:cubicBezTo>
                  <a:pt x="4878" y="11972"/>
                  <a:pt x="5503" y="12594"/>
                  <a:pt x="6274" y="12594"/>
                </a:cubicBezTo>
                <a:lnTo>
                  <a:pt x="6333" y="12594"/>
                </a:lnTo>
                <a:cubicBezTo>
                  <a:pt x="7104" y="12594"/>
                  <a:pt x="7729" y="11972"/>
                  <a:pt x="7729" y="11204"/>
                </a:cubicBezTo>
                <a:lnTo>
                  <a:pt x="7729" y="11016"/>
                </a:lnTo>
                <a:cubicBezTo>
                  <a:pt x="8056" y="10920"/>
                  <a:pt x="8368" y="10788"/>
                  <a:pt x="8664" y="10630"/>
                </a:cubicBezTo>
                <a:lnTo>
                  <a:pt x="8803" y="10769"/>
                </a:lnTo>
                <a:cubicBezTo>
                  <a:pt x="9348" y="11312"/>
                  <a:pt x="10233" y="11312"/>
                  <a:pt x="10777" y="10769"/>
                </a:cubicBezTo>
                <a:lnTo>
                  <a:pt x="10819" y="10728"/>
                </a:lnTo>
                <a:cubicBezTo>
                  <a:pt x="11364" y="10185"/>
                  <a:pt x="11364" y="9304"/>
                  <a:pt x="10819" y="8761"/>
                </a:cubicBezTo>
                <a:lnTo>
                  <a:pt x="10673" y="8616"/>
                </a:lnTo>
                <a:cubicBezTo>
                  <a:pt x="10828" y="8324"/>
                  <a:pt x="10956" y="8017"/>
                  <a:pt x="11051" y="7694"/>
                </a:cubicBezTo>
                <a:lnTo>
                  <a:pt x="11211" y="7694"/>
                </a:lnTo>
                <a:cubicBezTo>
                  <a:pt x="11982" y="7694"/>
                  <a:pt x="12607" y="7071"/>
                  <a:pt x="12607" y="6304"/>
                </a:cubicBezTo>
                <a:lnTo>
                  <a:pt x="12607" y="6245"/>
                </a:lnTo>
                <a:cubicBezTo>
                  <a:pt x="12607" y="5477"/>
                  <a:pt x="11982" y="4855"/>
                  <a:pt x="11212" y="4855"/>
                </a:cubicBezTo>
                <a:close/>
                <a:moveTo>
                  <a:pt x="6337" y="8498"/>
                </a:moveTo>
                <a:cubicBezTo>
                  <a:pt x="5130" y="8498"/>
                  <a:pt x="4152" y="7524"/>
                  <a:pt x="4152" y="6323"/>
                </a:cubicBezTo>
                <a:cubicBezTo>
                  <a:pt x="4152" y="5120"/>
                  <a:pt x="5130" y="4146"/>
                  <a:pt x="6337" y="4146"/>
                </a:cubicBezTo>
                <a:cubicBezTo>
                  <a:pt x="7544" y="4146"/>
                  <a:pt x="8521" y="5120"/>
                  <a:pt x="8521" y="6323"/>
                </a:cubicBezTo>
                <a:cubicBezTo>
                  <a:pt x="8521" y="7524"/>
                  <a:pt x="7544" y="8498"/>
                  <a:pt x="6337" y="8498"/>
                </a:cubicBezTo>
                <a:close/>
                <a:moveTo>
                  <a:pt x="6337" y="8498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67" name="iconfont-11920-5700803"/>
          <p:cNvSpPr>
            <a:spLocks noChangeAspect="1"/>
          </p:cNvSpPr>
          <p:nvPr/>
        </p:nvSpPr>
        <p:spPr bwMode="auto">
          <a:xfrm>
            <a:off x="9549755" y="2717800"/>
            <a:ext cx="491943" cy="491940"/>
          </a:xfrm>
          <a:custGeom>
            <a:avLst/>
            <a:gdLst>
              <a:gd name="T0" fmla="*/ 0 w 11200"/>
              <a:gd name="T1" fmla="*/ 0 h 11200"/>
              <a:gd name="T2" fmla="*/ 4800 w 11200"/>
              <a:gd name="T3" fmla="*/ 0 h 11200"/>
              <a:gd name="T4" fmla="*/ 4800 w 11200"/>
              <a:gd name="T5" fmla="*/ 4800 h 11200"/>
              <a:gd name="T6" fmla="*/ 0 w 11200"/>
              <a:gd name="T7" fmla="*/ 4800 h 11200"/>
              <a:gd name="T8" fmla="*/ 0 w 11200"/>
              <a:gd name="T9" fmla="*/ 0 h 11200"/>
              <a:gd name="T10" fmla="*/ 0 w 11200"/>
              <a:gd name="T11" fmla="*/ 6400 h 11200"/>
              <a:gd name="T12" fmla="*/ 4800 w 11200"/>
              <a:gd name="T13" fmla="*/ 6400 h 11200"/>
              <a:gd name="T14" fmla="*/ 4800 w 11200"/>
              <a:gd name="T15" fmla="*/ 11200 h 11200"/>
              <a:gd name="T16" fmla="*/ 0 w 11200"/>
              <a:gd name="T17" fmla="*/ 11200 h 11200"/>
              <a:gd name="T18" fmla="*/ 0 w 11200"/>
              <a:gd name="T19" fmla="*/ 6400 h 11200"/>
              <a:gd name="T20" fmla="*/ 6400 w 11200"/>
              <a:gd name="T21" fmla="*/ 6400 h 11200"/>
              <a:gd name="T22" fmla="*/ 11200 w 11200"/>
              <a:gd name="T23" fmla="*/ 6400 h 11200"/>
              <a:gd name="T24" fmla="*/ 11200 w 11200"/>
              <a:gd name="T25" fmla="*/ 11200 h 11200"/>
              <a:gd name="T26" fmla="*/ 6400 w 11200"/>
              <a:gd name="T27" fmla="*/ 11200 h 11200"/>
              <a:gd name="T28" fmla="*/ 6400 w 11200"/>
              <a:gd name="T29" fmla="*/ 6400 h 11200"/>
              <a:gd name="T30" fmla="*/ 8800 w 11200"/>
              <a:gd name="T31" fmla="*/ 4800 h 11200"/>
              <a:gd name="T32" fmla="*/ 11200 w 11200"/>
              <a:gd name="T33" fmla="*/ 2400 h 11200"/>
              <a:gd name="T34" fmla="*/ 8800 w 11200"/>
              <a:gd name="T35" fmla="*/ 0 h 11200"/>
              <a:gd name="T36" fmla="*/ 6400 w 11200"/>
              <a:gd name="T37" fmla="*/ 2400 h 11200"/>
              <a:gd name="T38" fmla="*/ 8800 w 11200"/>
              <a:gd name="T39" fmla="*/ 4800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200" h="11200">
                <a:moveTo>
                  <a:pt x="0" y="0"/>
                </a:moveTo>
                <a:lnTo>
                  <a:pt x="4800" y="0"/>
                </a:lnTo>
                <a:lnTo>
                  <a:pt x="4800" y="4800"/>
                </a:lnTo>
                <a:lnTo>
                  <a:pt x="0" y="4800"/>
                </a:lnTo>
                <a:lnTo>
                  <a:pt x="0" y="0"/>
                </a:lnTo>
                <a:close/>
                <a:moveTo>
                  <a:pt x="0" y="6400"/>
                </a:moveTo>
                <a:lnTo>
                  <a:pt x="4800" y="6400"/>
                </a:lnTo>
                <a:lnTo>
                  <a:pt x="4800" y="11200"/>
                </a:lnTo>
                <a:lnTo>
                  <a:pt x="0" y="11200"/>
                </a:lnTo>
                <a:lnTo>
                  <a:pt x="0" y="6400"/>
                </a:lnTo>
                <a:close/>
                <a:moveTo>
                  <a:pt x="6400" y="6400"/>
                </a:moveTo>
                <a:lnTo>
                  <a:pt x="11200" y="6400"/>
                </a:lnTo>
                <a:lnTo>
                  <a:pt x="11200" y="11200"/>
                </a:lnTo>
                <a:lnTo>
                  <a:pt x="6400" y="11200"/>
                </a:lnTo>
                <a:lnTo>
                  <a:pt x="6400" y="6400"/>
                </a:lnTo>
                <a:close/>
                <a:moveTo>
                  <a:pt x="8800" y="4800"/>
                </a:moveTo>
                <a:cubicBezTo>
                  <a:pt x="10125" y="4800"/>
                  <a:pt x="11200" y="3725"/>
                  <a:pt x="11200" y="2400"/>
                </a:cubicBezTo>
                <a:cubicBezTo>
                  <a:pt x="11200" y="1075"/>
                  <a:pt x="10125" y="0"/>
                  <a:pt x="8800" y="0"/>
                </a:cubicBezTo>
                <a:cubicBezTo>
                  <a:pt x="7475" y="0"/>
                  <a:pt x="6400" y="1075"/>
                  <a:pt x="6400" y="2400"/>
                </a:cubicBezTo>
                <a:cubicBezTo>
                  <a:pt x="6400" y="3725"/>
                  <a:pt x="7475" y="4800"/>
                  <a:pt x="8800" y="48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68" name="iconfont-1191-866883"/>
          <p:cNvSpPr>
            <a:spLocks noChangeAspect="1"/>
          </p:cNvSpPr>
          <p:nvPr/>
        </p:nvSpPr>
        <p:spPr bwMode="auto">
          <a:xfrm>
            <a:off x="7013677" y="2708605"/>
            <a:ext cx="531057" cy="525575"/>
          </a:xfrm>
          <a:custGeom>
            <a:avLst/>
            <a:gdLst>
              <a:gd name="T0" fmla="*/ 2709 w 7873"/>
              <a:gd name="T1" fmla="*/ 1592 h 7791"/>
              <a:gd name="T2" fmla="*/ 5329 w 7873"/>
              <a:gd name="T3" fmla="*/ 1624 h 7791"/>
              <a:gd name="T4" fmla="*/ 5782 w 7873"/>
              <a:gd name="T5" fmla="*/ 969 h 7791"/>
              <a:gd name="T6" fmla="*/ 5477 w 7873"/>
              <a:gd name="T7" fmla="*/ 432 h 7791"/>
              <a:gd name="T8" fmla="*/ 4004 w 7873"/>
              <a:gd name="T9" fmla="*/ 13 h 7791"/>
              <a:gd name="T10" fmla="*/ 2709 w 7873"/>
              <a:gd name="T11" fmla="*/ 368 h 7791"/>
              <a:gd name="T12" fmla="*/ 2352 w 7873"/>
              <a:gd name="T13" fmla="*/ 840 h 7791"/>
              <a:gd name="T14" fmla="*/ 2709 w 7873"/>
              <a:gd name="T15" fmla="*/ 1592 h 7791"/>
              <a:gd name="T16" fmla="*/ 2699 w 7873"/>
              <a:gd name="T17" fmla="*/ 2258 h 7791"/>
              <a:gd name="T18" fmla="*/ 3046 w 7873"/>
              <a:gd name="T19" fmla="*/ 2376 h 7791"/>
              <a:gd name="T20" fmla="*/ 3351 w 7873"/>
              <a:gd name="T21" fmla="*/ 2537 h 7791"/>
              <a:gd name="T22" fmla="*/ 4656 w 7873"/>
              <a:gd name="T23" fmla="*/ 2570 h 7791"/>
              <a:gd name="T24" fmla="*/ 5624 w 7873"/>
              <a:gd name="T25" fmla="*/ 2076 h 7791"/>
              <a:gd name="T26" fmla="*/ 5782 w 7873"/>
              <a:gd name="T27" fmla="*/ 1335 h 7791"/>
              <a:gd name="T28" fmla="*/ 5698 w 7873"/>
              <a:gd name="T29" fmla="*/ 1592 h 7791"/>
              <a:gd name="T30" fmla="*/ 2331 w 7873"/>
              <a:gd name="T31" fmla="*/ 1335 h 7791"/>
              <a:gd name="T32" fmla="*/ 2699 w 7873"/>
              <a:gd name="T33" fmla="*/ 2258 h 7791"/>
              <a:gd name="T34" fmla="*/ 3730 w 7873"/>
              <a:gd name="T35" fmla="*/ 2903 h 7791"/>
              <a:gd name="T36" fmla="*/ 3888 w 7873"/>
              <a:gd name="T37" fmla="*/ 3300 h 7791"/>
              <a:gd name="T38" fmla="*/ 4414 w 7873"/>
              <a:gd name="T39" fmla="*/ 3128 h 7791"/>
              <a:gd name="T40" fmla="*/ 5519 w 7873"/>
              <a:gd name="T41" fmla="*/ 2849 h 7791"/>
              <a:gd name="T42" fmla="*/ 5782 w 7873"/>
              <a:gd name="T43" fmla="*/ 2011 h 7791"/>
              <a:gd name="T44" fmla="*/ 5761 w 7873"/>
              <a:gd name="T45" fmla="*/ 2140 h 7791"/>
              <a:gd name="T46" fmla="*/ 3730 w 7873"/>
              <a:gd name="T47" fmla="*/ 2903 h 7791"/>
              <a:gd name="T48" fmla="*/ 3330 w 7873"/>
              <a:gd name="T49" fmla="*/ 2967 h 7791"/>
              <a:gd name="T50" fmla="*/ 1752 w 7873"/>
              <a:gd name="T51" fmla="*/ 2494 h 7791"/>
              <a:gd name="T52" fmla="*/ 742 w 7873"/>
              <a:gd name="T53" fmla="*/ 2709 h 7791"/>
              <a:gd name="T54" fmla="*/ 152 w 7873"/>
              <a:gd name="T55" fmla="*/ 3644 h 7791"/>
              <a:gd name="T56" fmla="*/ 1815 w 7873"/>
              <a:gd name="T57" fmla="*/ 4428 h 7791"/>
              <a:gd name="T58" fmla="*/ 3530 w 7873"/>
              <a:gd name="T59" fmla="*/ 3687 h 7791"/>
              <a:gd name="T60" fmla="*/ 3330 w 7873"/>
              <a:gd name="T61" fmla="*/ 2967 h 7791"/>
              <a:gd name="T62" fmla="*/ 3236 w 7873"/>
              <a:gd name="T63" fmla="*/ 4267 h 7791"/>
              <a:gd name="T64" fmla="*/ 100 w 7873"/>
              <a:gd name="T65" fmla="*/ 3837 h 7791"/>
              <a:gd name="T66" fmla="*/ 289 w 7873"/>
              <a:gd name="T67" fmla="*/ 4567 h 7791"/>
              <a:gd name="T68" fmla="*/ 3036 w 7873"/>
              <a:gd name="T69" fmla="*/ 4825 h 7791"/>
              <a:gd name="T70" fmla="*/ 3288 w 7873"/>
              <a:gd name="T71" fmla="*/ 4234 h 7791"/>
              <a:gd name="T72" fmla="*/ 3236 w 7873"/>
              <a:gd name="T73" fmla="*/ 4267 h 7791"/>
              <a:gd name="T74" fmla="*/ 7676 w 7873"/>
              <a:gd name="T75" fmla="*/ 4686 h 7791"/>
              <a:gd name="T76" fmla="*/ 5708 w 7873"/>
              <a:gd name="T77" fmla="*/ 3407 h 7791"/>
              <a:gd name="T78" fmla="*/ 4193 w 7873"/>
              <a:gd name="T79" fmla="*/ 4063 h 7791"/>
              <a:gd name="T80" fmla="*/ 3572 w 7873"/>
              <a:gd name="T81" fmla="*/ 5620 h 7791"/>
              <a:gd name="T82" fmla="*/ 4214 w 7873"/>
              <a:gd name="T83" fmla="*/ 7145 h 7791"/>
              <a:gd name="T84" fmla="*/ 5740 w 7873"/>
              <a:gd name="T85" fmla="*/ 7779 h 7791"/>
              <a:gd name="T86" fmla="*/ 7245 w 7873"/>
              <a:gd name="T87" fmla="*/ 7134 h 7791"/>
              <a:gd name="T88" fmla="*/ 7866 w 7873"/>
              <a:gd name="T89" fmla="*/ 5577 h 7791"/>
              <a:gd name="T90" fmla="*/ 7676 w 7873"/>
              <a:gd name="T91" fmla="*/ 4686 h 7791"/>
              <a:gd name="T92" fmla="*/ 5719 w 7873"/>
              <a:gd name="T93" fmla="*/ 6286 h 7791"/>
              <a:gd name="T94" fmla="*/ 4267 w 7873"/>
              <a:gd name="T95" fmla="*/ 5953 h 7791"/>
              <a:gd name="T96" fmla="*/ 4330 w 7873"/>
              <a:gd name="T97" fmla="*/ 5556 h 7791"/>
              <a:gd name="T98" fmla="*/ 5603 w 7873"/>
              <a:gd name="T99" fmla="*/ 5867 h 7791"/>
              <a:gd name="T100" fmla="*/ 6908 w 7873"/>
              <a:gd name="T101" fmla="*/ 3977 h 7791"/>
              <a:gd name="T102" fmla="*/ 7255 w 7873"/>
              <a:gd name="T103" fmla="*/ 4535 h 7791"/>
              <a:gd name="T104" fmla="*/ 5719 w 7873"/>
              <a:gd name="T105" fmla="*/ 6286 h 7791"/>
              <a:gd name="T106" fmla="*/ 121 w 7873"/>
              <a:gd name="T107" fmla="*/ 4492 h 7791"/>
              <a:gd name="T108" fmla="*/ 152 w 7873"/>
              <a:gd name="T109" fmla="*/ 5008 h 7791"/>
              <a:gd name="T110" fmla="*/ 1310 w 7873"/>
              <a:gd name="T111" fmla="*/ 5738 h 7791"/>
              <a:gd name="T112" fmla="*/ 2930 w 7873"/>
              <a:gd name="T113" fmla="*/ 5566 h 7791"/>
              <a:gd name="T114" fmla="*/ 2962 w 7873"/>
              <a:gd name="T115" fmla="*/ 5169 h 7791"/>
              <a:gd name="T116" fmla="*/ 121 w 7873"/>
              <a:gd name="T117" fmla="*/ 4492 h 7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73" h="7791">
                <a:moveTo>
                  <a:pt x="2709" y="1592"/>
                </a:moveTo>
                <a:cubicBezTo>
                  <a:pt x="3377" y="2060"/>
                  <a:pt x="4681" y="2036"/>
                  <a:pt x="5329" y="1624"/>
                </a:cubicBezTo>
                <a:cubicBezTo>
                  <a:pt x="5545" y="1487"/>
                  <a:pt x="5785" y="1286"/>
                  <a:pt x="5782" y="969"/>
                </a:cubicBezTo>
                <a:cubicBezTo>
                  <a:pt x="5780" y="712"/>
                  <a:pt x="5610" y="541"/>
                  <a:pt x="5477" y="432"/>
                </a:cubicBezTo>
                <a:cubicBezTo>
                  <a:pt x="5134" y="153"/>
                  <a:pt x="4575" y="0"/>
                  <a:pt x="4004" y="13"/>
                </a:cubicBezTo>
                <a:cubicBezTo>
                  <a:pt x="3452" y="27"/>
                  <a:pt x="3028" y="142"/>
                  <a:pt x="2709" y="368"/>
                </a:cubicBezTo>
                <a:cubicBezTo>
                  <a:pt x="2579" y="460"/>
                  <a:pt x="2397" y="651"/>
                  <a:pt x="2352" y="840"/>
                </a:cubicBezTo>
                <a:cubicBezTo>
                  <a:pt x="2268" y="1188"/>
                  <a:pt x="2508" y="1452"/>
                  <a:pt x="2709" y="1592"/>
                </a:cubicBezTo>
                <a:close/>
                <a:moveTo>
                  <a:pt x="2699" y="2258"/>
                </a:moveTo>
                <a:cubicBezTo>
                  <a:pt x="2797" y="2310"/>
                  <a:pt x="2931" y="2327"/>
                  <a:pt x="3046" y="2376"/>
                </a:cubicBezTo>
                <a:cubicBezTo>
                  <a:pt x="3149" y="2421"/>
                  <a:pt x="3244" y="2499"/>
                  <a:pt x="3351" y="2537"/>
                </a:cubicBezTo>
                <a:cubicBezTo>
                  <a:pt x="3702" y="2664"/>
                  <a:pt x="4247" y="2653"/>
                  <a:pt x="4656" y="2570"/>
                </a:cubicBezTo>
                <a:cubicBezTo>
                  <a:pt x="5060" y="2487"/>
                  <a:pt x="5429" y="2312"/>
                  <a:pt x="5624" y="2076"/>
                </a:cubicBezTo>
                <a:cubicBezTo>
                  <a:pt x="5764" y="1906"/>
                  <a:pt x="5830" y="1635"/>
                  <a:pt x="5782" y="1335"/>
                </a:cubicBezTo>
                <a:cubicBezTo>
                  <a:pt x="5772" y="1424"/>
                  <a:pt x="5742" y="1519"/>
                  <a:pt x="5698" y="1592"/>
                </a:cubicBezTo>
                <a:cubicBezTo>
                  <a:pt x="5156" y="2500"/>
                  <a:pt x="2595" y="2483"/>
                  <a:pt x="2331" y="1335"/>
                </a:cubicBezTo>
                <a:cubicBezTo>
                  <a:pt x="2289" y="1782"/>
                  <a:pt x="2428" y="2114"/>
                  <a:pt x="2699" y="2258"/>
                </a:cubicBezTo>
                <a:close/>
                <a:moveTo>
                  <a:pt x="3730" y="2903"/>
                </a:moveTo>
                <a:cubicBezTo>
                  <a:pt x="3794" y="3024"/>
                  <a:pt x="3869" y="3133"/>
                  <a:pt x="3888" y="3300"/>
                </a:cubicBezTo>
                <a:cubicBezTo>
                  <a:pt x="4160" y="3343"/>
                  <a:pt x="4254" y="3211"/>
                  <a:pt x="4414" y="3128"/>
                </a:cubicBezTo>
                <a:cubicBezTo>
                  <a:pt x="4739" y="2959"/>
                  <a:pt x="5059" y="2880"/>
                  <a:pt x="5519" y="2849"/>
                </a:cubicBezTo>
                <a:cubicBezTo>
                  <a:pt x="5727" y="2700"/>
                  <a:pt x="5840" y="2396"/>
                  <a:pt x="5782" y="2011"/>
                </a:cubicBezTo>
                <a:cubicBezTo>
                  <a:pt x="5775" y="2060"/>
                  <a:pt x="5774" y="2105"/>
                  <a:pt x="5761" y="2140"/>
                </a:cubicBezTo>
                <a:cubicBezTo>
                  <a:pt x="5540" y="2743"/>
                  <a:pt x="4538" y="2972"/>
                  <a:pt x="3730" y="2903"/>
                </a:cubicBezTo>
                <a:close/>
                <a:moveTo>
                  <a:pt x="3330" y="2967"/>
                </a:moveTo>
                <a:cubicBezTo>
                  <a:pt x="2977" y="2629"/>
                  <a:pt x="2385" y="2464"/>
                  <a:pt x="1752" y="2494"/>
                </a:cubicBezTo>
                <a:cubicBezTo>
                  <a:pt x="1329" y="2515"/>
                  <a:pt x="1030" y="2573"/>
                  <a:pt x="742" y="2709"/>
                </a:cubicBezTo>
                <a:cubicBezTo>
                  <a:pt x="435" y="2855"/>
                  <a:pt x="0" y="3158"/>
                  <a:pt x="152" y="3644"/>
                </a:cubicBezTo>
                <a:cubicBezTo>
                  <a:pt x="317" y="4167"/>
                  <a:pt x="1145" y="4424"/>
                  <a:pt x="1815" y="4428"/>
                </a:cubicBezTo>
                <a:cubicBezTo>
                  <a:pt x="2518" y="4432"/>
                  <a:pt x="3327" y="4194"/>
                  <a:pt x="3530" y="3687"/>
                </a:cubicBezTo>
                <a:cubicBezTo>
                  <a:pt x="3654" y="3377"/>
                  <a:pt x="3498" y="3127"/>
                  <a:pt x="3330" y="2967"/>
                </a:cubicBezTo>
                <a:close/>
                <a:moveTo>
                  <a:pt x="3236" y="4267"/>
                </a:moveTo>
                <a:cubicBezTo>
                  <a:pt x="2479" y="4956"/>
                  <a:pt x="393" y="4883"/>
                  <a:pt x="100" y="3837"/>
                </a:cubicBezTo>
                <a:cubicBezTo>
                  <a:pt x="89" y="4158"/>
                  <a:pt x="149" y="4405"/>
                  <a:pt x="289" y="4567"/>
                </a:cubicBezTo>
                <a:cubicBezTo>
                  <a:pt x="809" y="5172"/>
                  <a:pt x="2306" y="5269"/>
                  <a:pt x="3036" y="4825"/>
                </a:cubicBezTo>
                <a:cubicBezTo>
                  <a:pt x="3102" y="4610"/>
                  <a:pt x="3176" y="4403"/>
                  <a:pt x="3288" y="4234"/>
                </a:cubicBezTo>
                <a:cubicBezTo>
                  <a:pt x="3260" y="4206"/>
                  <a:pt x="3247" y="4256"/>
                  <a:pt x="3236" y="4267"/>
                </a:cubicBezTo>
                <a:close/>
                <a:moveTo>
                  <a:pt x="7676" y="4686"/>
                </a:moveTo>
                <a:cubicBezTo>
                  <a:pt x="7360" y="3976"/>
                  <a:pt x="6678" y="3405"/>
                  <a:pt x="5708" y="3407"/>
                </a:cubicBezTo>
                <a:cubicBezTo>
                  <a:pt x="5002" y="3409"/>
                  <a:pt x="4538" y="3710"/>
                  <a:pt x="4193" y="4063"/>
                </a:cubicBezTo>
                <a:cubicBezTo>
                  <a:pt x="3851" y="4412"/>
                  <a:pt x="3559" y="4942"/>
                  <a:pt x="3572" y="5620"/>
                </a:cubicBezTo>
                <a:cubicBezTo>
                  <a:pt x="3585" y="6291"/>
                  <a:pt x="3852" y="6780"/>
                  <a:pt x="4214" y="7145"/>
                </a:cubicBezTo>
                <a:cubicBezTo>
                  <a:pt x="4572" y="7506"/>
                  <a:pt x="5098" y="7791"/>
                  <a:pt x="5740" y="7779"/>
                </a:cubicBezTo>
                <a:cubicBezTo>
                  <a:pt x="6380" y="7767"/>
                  <a:pt x="6891" y="7500"/>
                  <a:pt x="7245" y="7134"/>
                </a:cubicBezTo>
                <a:cubicBezTo>
                  <a:pt x="7592" y="6776"/>
                  <a:pt x="7873" y="6254"/>
                  <a:pt x="7866" y="5577"/>
                </a:cubicBezTo>
                <a:cubicBezTo>
                  <a:pt x="7862" y="5260"/>
                  <a:pt x="7791" y="4942"/>
                  <a:pt x="7676" y="4686"/>
                </a:cubicBezTo>
                <a:close/>
                <a:moveTo>
                  <a:pt x="5719" y="6286"/>
                </a:moveTo>
                <a:cubicBezTo>
                  <a:pt x="5246" y="6164"/>
                  <a:pt x="4746" y="6069"/>
                  <a:pt x="4267" y="5953"/>
                </a:cubicBezTo>
                <a:cubicBezTo>
                  <a:pt x="4280" y="5812"/>
                  <a:pt x="4304" y="5683"/>
                  <a:pt x="4330" y="5556"/>
                </a:cubicBezTo>
                <a:cubicBezTo>
                  <a:pt x="4751" y="5663"/>
                  <a:pt x="5186" y="5756"/>
                  <a:pt x="5603" y="5867"/>
                </a:cubicBezTo>
                <a:cubicBezTo>
                  <a:pt x="6042" y="5241"/>
                  <a:pt x="6475" y="4609"/>
                  <a:pt x="6908" y="3977"/>
                </a:cubicBezTo>
                <a:cubicBezTo>
                  <a:pt x="7035" y="4151"/>
                  <a:pt x="7136" y="4353"/>
                  <a:pt x="7255" y="4535"/>
                </a:cubicBezTo>
                <a:cubicBezTo>
                  <a:pt x="6754" y="5129"/>
                  <a:pt x="6248" y="5720"/>
                  <a:pt x="5719" y="6286"/>
                </a:cubicBezTo>
                <a:close/>
                <a:moveTo>
                  <a:pt x="121" y="4492"/>
                </a:moveTo>
                <a:cubicBezTo>
                  <a:pt x="128" y="4663"/>
                  <a:pt x="104" y="4863"/>
                  <a:pt x="152" y="5008"/>
                </a:cubicBezTo>
                <a:cubicBezTo>
                  <a:pt x="286" y="5405"/>
                  <a:pt x="816" y="5648"/>
                  <a:pt x="1310" y="5738"/>
                </a:cubicBezTo>
                <a:cubicBezTo>
                  <a:pt x="1869" y="5840"/>
                  <a:pt x="2512" y="5761"/>
                  <a:pt x="2930" y="5566"/>
                </a:cubicBezTo>
                <a:cubicBezTo>
                  <a:pt x="2928" y="5421"/>
                  <a:pt x="2946" y="5296"/>
                  <a:pt x="2962" y="5169"/>
                </a:cubicBezTo>
                <a:cubicBezTo>
                  <a:pt x="2038" y="5580"/>
                  <a:pt x="359" y="5455"/>
                  <a:pt x="121" y="44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69" name="iconfont-1187-868307"/>
          <p:cNvSpPr>
            <a:spLocks noChangeAspect="1"/>
          </p:cNvSpPr>
          <p:nvPr/>
        </p:nvSpPr>
        <p:spPr bwMode="auto">
          <a:xfrm>
            <a:off x="4614971" y="2704385"/>
            <a:ext cx="503797" cy="493179"/>
          </a:xfrm>
          <a:custGeom>
            <a:avLst/>
            <a:gdLst>
              <a:gd name="T0" fmla="*/ 2895 w 12754"/>
              <a:gd name="T1" fmla="*/ 3482 h 12486"/>
              <a:gd name="T2" fmla="*/ 6377 w 12754"/>
              <a:gd name="T3" fmla="*/ 0 h 12486"/>
              <a:gd name="T4" fmla="*/ 9859 w 12754"/>
              <a:gd name="T5" fmla="*/ 3482 h 12486"/>
              <a:gd name="T6" fmla="*/ 6377 w 12754"/>
              <a:gd name="T7" fmla="*/ 6963 h 12486"/>
              <a:gd name="T8" fmla="*/ 2895 w 12754"/>
              <a:gd name="T9" fmla="*/ 3482 h 12486"/>
              <a:gd name="T10" fmla="*/ 0 w 12754"/>
              <a:gd name="T11" fmla="*/ 12468 h 12486"/>
              <a:gd name="T12" fmla="*/ 3586 w 12754"/>
              <a:gd name="T13" fmla="*/ 7045 h 12486"/>
              <a:gd name="T14" fmla="*/ 6377 w 12754"/>
              <a:gd name="T15" fmla="*/ 8014 h 12486"/>
              <a:gd name="T16" fmla="*/ 9182 w 12754"/>
              <a:gd name="T17" fmla="*/ 7036 h 12486"/>
              <a:gd name="T18" fmla="*/ 12754 w 12754"/>
              <a:gd name="T19" fmla="*/ 12468 h 12486"/>
              <a:gd name="T20" fmla="*/ 0 w 12754"/>
              <a:gd name="T21" fmla="*/ 12468 h 12486"/>
              <a:gd name="T22" fmla="*/ 0 w 12754"/>
              <a:gd name="T23" fmla="*/ 12468 h 1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54" h="12486">
                <a:moveTo>
                  <a:pt x="2895" y="3482"/>
                </a:moveTo>
                <a:cubicBezTo>
                  <a:pt x="2895" y="1562"/>
                  <a:pt x="4457" y="0"/>
                  <a:pt x="6377" y="0"/>
                </a:cubicBezTo>
                <a:cubicBezTo>
                  <a:pt x="8297" y="0"/>
                  <a:pt x="9859" y="1562"/>
                  <a:pt x="9859" y="3482"/>
                </a:cubicBezTo>
                <a:cubicBezTo>
                  <a:pt x="9859" y="5402"/>
                  <a:pt x="8297" y="6963"/>
                  <a:pt x="6377" y="6963"/>
                </a:cubicBezTo>
                <a:cubicBezTo>
                  <a:pt x="4457" y="6963"/>
                  <a:pt x="2895" y="5402"/>
                  <a:pt x="2895" y="3482"/>
                </a:cubicBezTo>
                <a:close/>
                <a:moveTo>
                  <a:pt x="0" y="12468"/>
                </a:moveTo>
                <a:cubicBezTo>
                  <a:pt x="75" y="11626"/>
                  <a:pt x="479" y="8643"/>
                  <a:pt x="3586" y="7045"/>
                </a:cubicBezTo>
                <a:cubicBezTo>
                  <a:pt x="4356" y="7650"/>
                  <a:pt x="5324" y="8014"/>
                  <a:pt x="6377" y="8014"/>
                </a:cubicBezTo>
                <a:cubicBezTo>
                  <a:pt x="7436" y="8014"/>
                  <a:pt x="8409" y="7647"/>
                  <a:pt x="9182" y="7036"/>
                </a:cubicBezTo>
                <a:cubicBezTo>
                  <a:pt x="12302" y="8627"/>
                  <a:pt x="12678" y="11589"/>
                  <a:pt x="12754" y="12468"/>
                </a:cubicBezTo>
                <a:cubicBezTo>
                  <a:pt x="12736" y="12486"/>
                  <a:pt x="18" y="12470"/>
                  <a:pt x="0" y="12468"/>
                </a:cubicBezTo>
                <a:close/>
                <a:moveTo>
                  <a:pt x="0" y="12468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任意多边形 17"/>
          <p:cNvSpPr/>
          <p:nvPr/>
        </p:nvSpPr>
        <p:spPr>
          <a:xfrm rot="5400000" flipH="1" flipV="1">
            <a:off x="306005" y="-306008"/>
            <a:ext cx="1106559" cy="1718574"/>
          </a:xfrm>
          <a:custGeom>
            <a:avLst/>
            <a:gdLst>
              <a:gd name="connsiteX0" fmla="*/ 314467 w 2993758"/>
              <a:gd name="connsiteY0" fmla="*/ 0 h 4649541"/>
              <a:gd name="connsiteX1" fmla="*/ 2993758 w 2993758"/>
              <a:gd name="connsiteY1" fmla="*/ 0 h 4649541"/>
              <a:gd name="connsiteX2" fmla="*/ 2993758 w 2993758"/>
              <a:gd name="connsiteY2" fmla="*/ 4649541 h 4649541"/>
              <a:gd name="connsiteX3" fmla="*/ 2898267 w 2993758"/>
              <a:gd name="connsiteY3" fmla="*/ 4635591 h 4649541"/>
              <a:gd name="connsiteX4" fmla="*/ 1643453 w 2993758"/>
              <a:gd name="connsiteY4" fmla="*/ 3946524 h 4649541"/>
              <a:gd name="connsiteX5" fmla="*/ 1417743 w 2993758"/>
              <a:gd name="connsiteY5" fmla="*/ 2500303 h 4649541"/>
              <a:gd name="connsiteX6" fmla="*/ 96917 w 2993758"/>
              <a:gd name="connsiteY6" fmla="*/ 1329953 h 4649541"/>
              <a:gd name="connsiteX7" fmla="*/ 306758 w 2993758"/>
              <a:gd name="connsiteY7" fmla="*/ 6048 h 464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3758" h="4649541">
                <a:moveTo>
                  <a:pt x="314467" y="0"/>
                </a:moveTo>
                <a:lnTo>
                  <a:pt x="2993758" y="0"/>
                </a:lnTo>
                <a:lnTo>
                  <a:pt x="2993758" y="4649541"/>
                </a:lnTo>
                <a:lnTo>
                  <a:pt x="2898267" y="4635591"/>
                </a:lnTo>
                <a:cubicBezTo>
                  <a:pt x="2048504" y="4500308"/>
                  <a:pt x="1889714" y="4309821"/>
                  <a:pt x="1643453" y="3946524"/>
                </a:cubicBezTo>
                <a:cubicBezTo>
                  <a:pt x="1362012" y="3531328"/>
                  <a:pt x="1675499" y="2936399"/>
                  <a:pt x="1417743" y="2500303"/>
                </a:cubicBezTo>
                <a:cubicBezTo>
                  <a:pt x="1159987" y="2064208"/>
                  <a:pt x="286403" y="1842677"/>
                  <a:pt x="96917" y="1329953"/>
                </a:cubicBezTo>
                <a:cubicBezTo>
                  <a:pt x="-68882" y="881319"/>
                  <a:pt x="-36271" y="312142"/>
                  <a:pt x="306758" y="6048"/>
                </a:cubicBezTo>
                <a:close/>
              </a:path>
            </a:pathLst>
          </a:custGeom>
          <a:solidFill>
            <a:srgbClr val="5F787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 rot="3914376">
            <a:off x="275567" y="396700"/>
            <a:ext cx="915408" cy="691041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  <a:gd name="connsiteX0-91" fmla="*/ 29300 w 3842862"/>
              <a:gd name="connsiteY0-92" fmla="*/ 1779302 h 3407833"/>
              <a:gd name="connsiteX1-93" fmla="*/ 2133923 w 3842862"/>
              <a:gd name="connsiteY1-94" fmla="*/ 282 h 3407833"/>
              <a:gd name="connsiteX2-95" fmla="*/ 3837594 w 3842862"/>
              <a:gd name="connsiteY2-96" fmla="*/ 1675078 h 3407833"/>
              <a:gd name="connsiteX3-97" fmla="*/ 1104019 w 3842862"/>
              <a:gd name="connsiteY3-98" fmla="*/ 3407626 h 3407833"/>
              <a:gd name="connsiteX4-99" fmla="*/ 29300 w 3842862"/>
              <a:gd name="connsiteY4-100" fmla="*/ 1779302 h 3407833"/>
              <a:gd name="connsiteX0-101" fmla="*/ 29300 w 3843043"/>
              <a:gd name="connsiteY0-102" fmla="*/ 1282957 h 2911488"/>
              <a:gd name="connsiteX1-103" fmla="*/ 2175322 w 3843043"/>
              <a:gd name="connsiteY1-104" fmla="*/ 728 h 2911488"/>
              <a:gd name="connsiteX2-105" fmla="*/ 3837594 w 3843043"/>
              <a:gd name="connsiteY2-106" fmla="*/ 1178733 h 2911488"/>
              <a:gd name="connsiteX3-107" fmla="*/ 1104019 w 3843043"/>
              <a:gd name="connsiteY3-108" fmla="*/ 2911281 h 2911488"/>
              <a:gd name="connsiteX4-109" fmla="*/ 29300 w 3843043"/>
              <a:gd name="connsiteY4-110" fmla="*/ 1282957 h 2911488"/>
              <a:gd name="connsiteX0-111" fmla="*/ 28665 w 3863122"/>
              <a:gd name="connsiteY0-112" fmla="*/ 892753 h 2916269"/>
              <a:gd name="connsiteX1-113" fmla="*/ 2195386 w 3863122"/>
              <a:gd name="connsiteY1-114" fmla="*/ 3817 h 2916269"/>
              <a:gd name="connsiteX2-115" fmla="*/ 3857658 w 3863122"/>
              <a:gd name="connsiteY2-116" fmla="*/ 1181822 h 2916269"/>
              <a:gd name="connsiteX3-117" fmla="*/ 1124083 w 3863122"/>
              <a:gd name="connsiteY3-118" fmla="*/ 2914370 h 2916269"/>
              <a:gd name="connsiteX4-119" fmla="*/ 28665 w 3863122"/>
              <a:gd name="connsiteY4-120" fmla="*/ 892753 h 2916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31490" y="51138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noProof="0" dirty="0">
                <a:solidFill>
                  <a:srgbClr val="5F787F"/>
                </a:solidFill>
                <a:latin typeface="微软雅黑" panose="020B0503020204020204" charset="-122"/>
                <a:ea typeface="微软雅黑" panose="020B0503020204020204" charset="-122"/>
              </a:rPr>
              <a:t>目标计划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9198242" y="0"/>
            <a:ext cx="2993758" cy="4649541"/>
          </a:xfrm>
          <a:custGeom>
            <a:avLst/>
            <a:gdLst>
              <a:gd name="connsiteX0" fmla="*/ 314467 w 2993758"/>
              <a:gd name="connsiteY0" fmla="*/ 0 h 4649541"/>
              <a:gd name="connsiteX1" fmla="*/ 2993758 w 2993758"/>
              <a:gd name="connsiteY1" fmla="*/ 0 h 4649541"/>
              <a:gd name="connsiteX2" fmla="*/ 2993758 w 2993758"/>
              <a:gd name="connsiteY2" fmla="*/ 4649541 h 4649541"/>
              <a:gd name="connsiteX3" fmla="*/ 2898267 w 2993758"/>
              <a:gd name="connsiteY3" fmla="*/ 4635591 h 4649541"/>
              <a:gd name="connsiteX4" fmla="*/ 1643453 w 2993758"/>
              <a:gd name="connsiteY4" fmla="*/ 3946524 h 4649541"/>
              <a:gd name="connsiteX5" fmla="*/ 1417743 w 2993758"/>
              <a:gd name="connsiteY5" fmla="*/ 2500303 h 4649541"/>
              <a:gd name="connsiteX6" fmla="*/ 96917 w 2993758"/>
              <a:gd name="connsiteY6" fmla="*/ 1329953 h 4649541"/>
              <a:gd name="connsiteX7" fmla="*/ 306758 w 2993758"/>
              <a:gd name="connsiteY7" fmla="*/ 6048 h 464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3758" h="4649541">
                <a:moveTo>
                  <a:pt x="314467" y="0"/>
                </a:moveTo>
                <a:lnTo>
                  <a:pt x="2993758" y="0"/>
                </a:lnTo>
                <a:lnTo>
                  <a:pt x="2993758" y="4649541"/>
                </a:lnTo>
                <a:lnTo>
                  <a:pt x="2898267" y="4635591"/>
                </a:lnTo>
                <a:cubicBezTo>
                  <a:pt x="2048504" y="4500308"/>
                  <a:pt x="1889714" y="4309821"/>
                  <a:pt x="1643453" y="3946524"/>
                </a:cubicBezTo>
                <a:cubicBezTo>
                  <a:pt x="1362012" y="3531328"/>
                  <a:pt x="1675499" y="2936399"/>
                  <a:pt x="1417743" y="2500303"/>
                </a:cubicBezTo>
                <a:cubicBezTo>
                  <a:pt x="1159987" y="2064208"/>
                  <a:pt x="286403" y="1842677"/>
                  <a:pt x="96917" y="1329953"/>
                </a:cubicBezTo>
                <a:cubicBezTo>
                  <a:pt x="-68882" y="881319"/>
                  <a:pt x="-36271" y="312142"/>
                  <a:pt x="306758" y="6048"/>
                </a:cubicBezTo>
                <a:close/>
              </a:path>
            </a:pathLst>
          </a:custGeom>
          <a:solidFill>
            <a:srgbClr val="5F787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7969627" y="1776428"/>
            <a:ext cx="3160230" cy="2385656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  <a:gd name="connsiteX0-91" fmla="*/ 29300 w 3842862"/>
              <a:gd name="connsiteY0-92" fmla="*/ 1779302 h 3407833"/>
              <a:gd name="connsiteX1-93" fmla="*/ 2133923 w 3842862"/>
              <a:gd name="connsiteY1-94" fmla="*/ 282 h 3407833"/>
              <a:gd name="connsiteX2-95" fmla="*/ 3837594 w 3842862"/>
              <a:gd name="connsiteY2-96" fmla="*/ 1675078 h 3407833"/>
              <a:gd name="connsiteX3-97" fmla="*/ 1104019 w 3842862"/>
              <a:gd name="connsiteY3-98" fmla="*/ 3407626 h 3407833"/>
              <a:gd name="connsiteX4-99" fmla="*/ 29300 w 3842862"/>
              <a:gd name="connsiteY4-100" fmla="*/ 1779302 h 3407833"/>
              <a:gd name="connsiteX0-101" fmla="*/ 29300 w 3843043"/>
              <a:gd name="connsiteY0-102" fmla="*/ 1282957 h 2911488"/>
              <a:gd name="connsiteX1-103" fmla="*/ 2175322 w 3843043"/>
              <a:gd name="connsiteY1-104" fmla="*/ 728 h 2911488"/>
              <a:gd name="connsiteX2-105" fmla="*/ 3837594 w 3843043"/>
              <a:gd name="connsiteY2-106" fmla="*/ 1178733 h 2911488"/>
              <a:gd name="connsiteX3-107" fmla="*/ 1104019 w 3843043"/>
              <a:gd name="connsiteY3-108" fmla="*/ 2911281 h 2911488"/>
              <a:gd name="connsiteX4-109" fmla="*/ 29300 w 3843043"/>
              <a:gd name="connsiteY4-110" fmla="*/ 1282957 h 2911488"/>
              <a:gd name="connsiteX0-111" fmla="*/ 28665 w 3863122"/>
              <a:gd name="connsiteY0-112" fmla="*/ 892753 h 2916269"/>
              <a:gd name="connsiteX1-113" fmla="*/ 2195386 w 3863122"/>
              <a:gd name="connsiteY1-114" fmla="*/ 3817 h 2916269"/>
              <a:gd name="connsiteX2-115" fmla="*/ 3857658 w 3863122"/>
              <a:gd name="connsiteY2-116" fmla="*/ 1181822 h 2916269"/>
              <a:gd name="connsiteX3-117" fmla="*/ 1124083 w 3863122"/>
              <a:gd name="connsiteY3-118" fmla="*/ 2914370 h 2916269"/>
              <a:gd name="connsiteX4-119" fmla="*/ 28665 w 3863122"/>
              <a:gd name="connsiteY4-120" fmla="*/ 892753 h 2916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5"/>
          <p:cNvSpPr/>
          <p:nvPr/>
        </p:nvSpPr>
        <p:spPr bwMode="auto">
          <a:xfrm flipH="1">
            <a:off x="770467" y="2116667"/>
            <a:ext cx="11421532" cy="4741333"/>
          </a:xfrm>
          <a:custGeom>
            <a:avLst/>
            <a:gdLst>
              <a:gd name="T0" fmla="*/ 170 w 3775"/>
              <a:gd name="T1" fmla="*/ 2 h 1845"/>
              <a:gd name="T2" fmla="*/ 589 w 3775"/>
              <a:gd name="T3" fmla="*/ 78 h 1845"/>
              <a:gd name="T4" fmla="*/ 673 w 3775"/>
              <a:gd name="T5" fmla="*/ 128 h 1845"/>
              <a:gd name="T6" fmla="*/ 676 w 3775"/>
              <a:gd name="T7" fmla="*/ 143 h 1845"/>
              <a:gd name="T8" fmla="*/ 656 w 3775"/>
              <a:gd name="T9" fmla="*/ 160 h 1845"/>
              <a:gd name="T10" fmla="*/ 600 w 3775"/>
              <a:gd name="T11" fmla="*/ 204 h 1845"/>
              <a:gd name="T12" fmla="*/ 661 w 3775"/>
              <a:gd name="T13" fmla="*/ 399 h 1845"/>
              <a:gd name="T14" fmla="*/ 840 w 3775"/>
              <a:gd name="T15" fmla="*/ 588 h 1845"/>
              <a:gd name="T16" fmla="*/ 868 w 3775"/>
              <a:gd name="T17" fmla="*/ 603 h 1845"/>
              <a:gd name="T18" fmla="*/ 897 w 3775"/>
              <a:gd name="T19" fmla="*/ 615 h 1845"/>
              <a:gd name="T20" fmla="*/ 1242 w 3775"/>
              <a:gd name="T21" fmla="*/ 664 h 1845"/>
              <a:gd name="T22" fmla="*/ 1390 w 3775"/>
              <a:gd name="T23" fmla="*/ 684 h 1845"/>
              <a:gd name="T24" fmla="*/ 1736 w 3775"/>
              <a:gd name="T25" fmla="*/ 788 h 1845"/>
              <a:gd name="T26" fmla="*/ 2361 w 3775"/>
              <a:gd name="T27" fmla="*/ 1357 h 1845"/>
              <a:gd name="T28" fmla="*/ 2658 w 3775"/>
              <a:gd name="T29" fmla="*/ 1656 h 1845"/>
              <a:gd name="T30" fmla="*/ 2773 w 3775"/>
              <a:gd name="T31" fmla="*/ 1677 h 1845"/>
              <a:gd name="T32" fmla="*/ 2790 w 3775"/>
              <a:gd name="T33" fmla="*/ 1668 h 1845"/>
              <a:gd name="T34" fmla="*/ 2806 w 3775"/>
              <a:gd name="T35" fmla="*/ 1617 h 1845"/>
              <a:gd name="T36" fmla="*/ 2735 w 3775"/>
              <a:gd name="T37" fmla="*/ 1421 h 1845"/>
              <a:gd name="T38" fmla="*/ 2684 w 3775"/>
              <a:gd name="T39" fmla="*/ 1255 h 1845"/>
              <a:gd name="T40" fmla="*/ 2717 w 3775"/>
              <a:gd name="T41" fmla="*/ 1194 h 1845"/>
              <a:gd name="T42" fmla="*/ 2730 w 3775"/>
              <a:gd name="T43" fmla="*/ 1189 h 1845"/>
              <a:gd name="T44" fmla="*/ 2827 w 3775"/>
              <a:gd name="T45" fmla="*/ 1191 h 1845"/>
              <a:gd name="T46" fmla="*/ 3306 w 3775"/>
              <a:gd name="T47" fmla="*/ 1369 h 1845"/>
              <a:gd name="T48" fmla="*/ 3699 w 3775"/>
              <a:gd name="T49" fmla="*/ 1693 h 1845"/>
              <a:gd name="T50" fmla="*/ 3694 w 3775"/>
              <a:gd name="T51" fmla="*/ 1696 h 1845"/>
              <a:gd name="T52" fmla="*/ 2988 w 3775"/>
              <a:gd name="T53" fmla="*/ 1248 h 1845"/>
              <a:gd name="T54" fmla="*/ 2906 w 3775"/>
              <a:gd name="T55" fmla="*/ 1225 h 1845"/>
              <a:gd name="T56" fmla="*/ 2824 w 3775"/>
              <a:gd name="T57" fmla="*/ 1207 h 1845"/>
              <a:gd name="T58" fmla="*/ 2738 w 3775"/>
              <a:gd name="T59" fmla="*/ 1204 h 1845"/>
              <a:gd name="T60" fmla="*/ 2729 w 3775"/>
              <a:gd name="T61" fmla="*/ 1207 h 1845"/>
              <a:gd name="T62" fmla="*/ 2701 w 3775"/>
              <a:gd name="T63" fmla="*/ 1255 h 1845"/>
              <a:gd name="T64" fmla="*/ 2751 w 3775"/>
              <a:gd name="T65" fmla="*/ 1414 h 1845"/>
              <a:gd name="T66" fmla="*/ 2823 w 3775"/>
              <a:gd name="T67" fmla="*/ 1616 h 1845"/>
              <a:gd name="T68" fmla="*/ 2799 w 3775"/>
              <a:gd name="T69" fmla="*/ 1681 h 1845"/>
              <a:gd name="T70" fmla="*/ 2779 w 3775"/>
              <a:gd name="T71" fmla="*/ 1692 h 1845"/>
              <a:gd name="T72" fmla="*/ 2650 w 3775"/>
              <a:gd name="T73" fmla="*/ 1670 h 1845"/>
              <a:gd name="T74" fmla="*/ 2351 w 3775"/>
              <a:gd name="T75" fmla="*/ 1365 h 1845"/>
              <a:gd name="T76" fmla="*/ 1881 w 3775"/>
              <a:gd name="T77" fmla="*/ 876 h 1845"/>
              <a:gd name="T78" fmla="*/ 1410 w 3775"/>
              <a:gd name="T79" fmla="*/ 694 h 1845"/>
              <a:gd name="T80" fmla="*/ 1326 w 3775"/>
              <a:gd name="T81" fmla="*/ 681 h 1845"/>
              <a:gd name="T82" fmla="*/ 986 w 3775"/>
              <a:gd name="T83" fmla="*/ 651 h 1845"/>
              <a:gd name="T84" fmla="*/ 882 w 3775"/>
              <a:gd name="T85" fmla="*/ 624 h 1845"/>
              <a:gd name="T86" fmla="*/ 852 w 3775"/>
              <a:gd name="T87" fmla="*/ 610 h 1845"/>
              <a:gd name="T88" fmla="*/ 824 w 3775"/>
              <a:gd name="T89" fmla="*/ 594 h 1845"/>
              <a:gd name="T90" fmla="*/ 610 w 3775"/>
              <a:gd name="T91" fmla="*/ 330 h 1845"/>
              <a:gd name="T92" fmla="*/ 594 w 3775"/>
              <a:gd name="T93" fmla="*/ 180 h 1845"/>
              <a:gd name="T94" fmla="*/ 642 w 3775"/>
              <a:gd name="T95" fmla="*/ 151 h 1845"/>
              <a:gd name="T96" fmla="*/ 656 w 3775"/>
              <a:gd name="T97" fmla="*/ 146 h 1845"/>
              <a:gd name="T98" fmla="*/ 663 w 3775"/>
              <a:gd name="T99" fmla="*/ 135 h 1845"/>
              <a:gd name="T100" fmla="*/ 584 w 3775"/>
              <a:gd name="T101" fmla="*/ 89 h 1845"/>
              <a:gd name="T102" fmla="*/ 0 w 3775"/>
              <a:gd name="T103" fmla="*/ 11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75" h="1845">
                <a:moveTo>
                  <a:pt x="0" y="10"/>
                </a:moveTo>
                <a:cubicBezTo>
                  <a:pt x="28" y="6"/>
                  <a:pt x="56" y="4"/>
                  <a:pt x="85" y="2"/>
                </a:cubicBezTo>
                <a:cubicBezTo>
                  <a:pt x="113" y="1"/>
                  <a:pt x="141" y="1"/>
                  <a:pt x="170" y="2"/>
                </a:cubicBezTo>
                <a:cubicBezTo>
                  <a:pt x="227" y="3"/>
                  <a:pt x="284" y="9"/>
                  <a:pt x="340" y="17"/>
                </a:cubicBezTo>
                <a:cubicBezTo>
                  <a:pt x="396" y="26"/>
                  <a:pt x="452" y="37"/>
                  <a:pt x="507" y="52"/>
                </a:cubicBezTo>
                <a:cubicBezTo>
                  <a:pt x="534" y="60"/>
                  <a:pt x="562" y="68"/>
                  <a:pt x="589" y="78"/>
                </a:cubicBezTo>
                <a:cubicBezTo>
                  <a:pt x="602" y="83"/>
                  <a:pt x="615" y="89"/>
                  <a:pt x="628" y="95"/>
                </a:cubicBezTo>
                <a:cubicBezTo>
                  <a:pt x="641" y="102"/>
                  <a:pt x="654" y="108"/>
                  <a:pt x="665" y="119"/>
                </a:cubicBezTo>
                <a:cubicBezTo>
                  <a:pt x="668" y="121"/>
                  <a:pt x="671" y="125"/>
                  <a:pt x="673" y="128"/>
                </a:cubicBezTo>
                <a:cubicBezTo>
                  <a:pt x="675" y="130"/>
                  <a:pt x="676" y="132"/>
                  <a:pt x="676" y="135"/>
                </a:cubicBezTo>
                <a:cubicBezTo>
                  <a:pt x="677" y="136"/>
                  <a:pt x="677" y="138"/>
                  <a:pt x="677" y="139"/>
                </a:cubicBezTo>
                <a:cubicBezTo>
                  <a:pt x="677" y="141"/>
                  <a:pt x="676" y="142"/>
                  <a:pt x="676" y="143"/>
                </a:cubicBezTo>
                <a:cubicBezTo>
                  <a:pt x="674" y="149"/>
                  <a:pt x="670" y="152"/>
                  <a:pt x="667" y="155"/>
                </a:cubicBezTo>
                <a:cubicBezTo>
                  <a:pt x="665" y="156"/>
                  <a:pt x="663" y="157"/>
                  <a:pt x="661" y="158"/>
                </a:cubicBezTo>
                <a:cubicBezTo>
                  <a:pt x="659" y="158"/>
                  <a:pt x="657" y="159"/>
                  <a:pt x="656" y="160"/>
                </a:cubicBezTo>
                <a:cubicBezTo>
                  <a:pt x="648" y="162"/>
                  <a:pt x="641" y="164"/>
                  <a:pt x="634" y="165"/>
                </a:cubicBezTo>
                <a:cubicBezTo>
                  <a:pt x="628" y="166"/>
                  <a:pt x="622" y="168"/>
                  <a:pt x="617" y="172"/>
                </a:cubicBezTo>
                <a:cubicBezTo>
                  <a:pt x="607" y="179"/>
                  <a:pt x="602" y="191"/>
                  <a:pt x="600" y="204"/>
                </a:cubicBezTo>
                <a:cubicBezTo>
                  <a:pt x="597" y="217"/>
                  <a:pt x="598" y="231"/>
                  <a:pt x="600" y="245"/>
                </a:cubicBezTo>
                <a:cubicBezTo>
                  <a:pt x="604" y="272"/>
                  <a:pt x="612" y="299"/>
                  <a:pt x="623" y="325"/>
                </a:cubicBezTo>
                <a:cubicBezTo>
                  <a:pt x="634" y="350"/>
                  <a:pt x="647" y="375"/>
                  <a:pt x="661" y="399"/>
                </a:cubicBezTo>
                <a:cubicBezTo>
                  <a:pt x="690" y="447"/>
                  <a:pt x="725" y="492"/>
                  <a:pt x="766" y="531"/>
                </a:cubicBezTo>
                <a:cubicBezTo>
                  <a:pt x="786" y="550"/>
                  <a:pt x="808" y="567"/>
                  <a:pt x="831" y="583"/>
                </a:cubicBezTo>
                <a:cubicBezTo>
                  <a:pt x="840" y="588"/>
                  <a:pt x="840" y="588"/>
                  <a:pt x="840" y="588"/>
                </a:cubicBezTo>
                <a:cubicBezTo>
                  <a:pt x="849" y="593"/>
                  <a:pt x="849" y="593"/>
                  <a:pt x="849" y="593"/>
                </a:cubicBezTo>
                <a:cubicBezTo>
                  <a:pt x="858" y="598"/>
                  <a:pt x="858" y="598"/>
                  <a:pt x="858" y="598"/>
                </a:cubicBezTo>
                <a:cubicBezTo>
                  <a:pt x="868" y="603"/>
                  <a:pt x="868" y="603"/>
                  <a:pt x="868" y="603"/>
                </a:cubicBezTo>
                <a:cubicBezTo>
                  <a:pt x="877" y="607"/>
                  <a:pt x="877" y="607"/>
                  <a:pt x="877" y="607"/>
                </a:cubicBezTo>
                <a:cubicBezTo>
                  <a:pt x="887" y="611"/>
                  <a:pt x="887" y="611"/>
                  <a:pt x="887" y="611"/>
                </a:cubicBezTo>
                <a:cubicBezTo>
                  <a:pt x="897" y="615"/>
                  <a:pt x="897" y="615"/>
                  <a:pt x="897" y="615"/>
                </a:cubicBezTo>
                <a:cubicBezTo>
                  <a:pt x="907" y="619"/>
                  <a:pt x="907" y="619"/>
                  <a:pt x="907" y="619"/>
                </a:cubicBezTo>
                <a:cubicBezTo>
                  <a:pt x="959" y="637"/>
                  <a:pt x="1016" y="644"/>
                  <a:pt x="1072" y="650"/>
                </a:cubicBezTo>
                <a:cubicBezTo>
                  <a:pt x="1128" y="655"/>
                  <a:pt x="1185" y="658"/>
                  <a:pt x="1242" y="664"/>
                </a:cubicBezTo>
                <a:cubicBezTo>
                  <a:pt x="1270" y="667"/>
                  <a:pt x="1298" y="670"/>
                  <a:pt x="1327" y="674"/>
                </a:cubicBezTo>
                <a:cubicBezTo>
                  <a:pt x="1341" y="676"/>
                  <a:pt x="1355" y="678"/>
                  <a:pt x="1369" y="680"/>
                </a:cubicBezTo>
                <a:cubicBezTo>
                  <a:pt x="1390" y="684"/>
                  <a:pt x="1390" y="684"/>
                  <a:pt x="1390" y="684"/>
                </a:cubicBezTo>
                <a:cubicBezTo>
                  <a:pt x="1411" y="687"/>
                  <a:pt x="1411" y="687"/>
                  <a:pt x="1411" y="687"/>
                </a:cubicBezTo>
                <a:cubicBezTo>
                  <a:pt x="1467" y="698"/>
                  <a:pt x="1522" y="711"/>
                  <a:pt x="1576" y="728"/>
                </a:cubicBezTo>
                <a:cubicBezTo>
                  <a:pt x="1631" y="745"/>
                  <a:pt x="1684" y="765"/>
                  <a:pt x="1736" y="788"/>
                </a:cubicBezTo>
                <a:cubicBezTo>
                  <a:pt x="1789" y="809"/>
                  <a:pt x="1838" y="838"/>
                  <a:pt x="1885" y="871"/>
                </a:cubicBezTo>
                <a:cubicBezTo>
                  <a:pt x="1977" y="938"/>
                  <a:pt x="2060" y="1017"/>
                  <a:pt x="2137" y="1100"/>
                </a:cubicBezTo>
                <a:cubicBezTo>
                  <a:pt x="2215" y="1183"/>
                  <a:pt x="2288" y="1270"/>
                  <a:pt x="2361" y="1357"/>
                </a:cubicBezTo>
                <a:cubicBezTo>
                  <a:pt x="2398" y="1401"/>
                  <a:pt x="2434" y="1444"/>
                  <a:pt x="2472" y="1486"/>
                </a:cubicBezTo>
                <a:cubicBezTo>
                  <a:pt x="2510" y="1528"/>
                  <a:pt x="2549" y="1569"/>
                  <a:pt x="2591" y="1606"/>
                </a:cubicBezTo>
                <a:cubicBezTo>
                  <a:pt x="2612" y="1625"/>
                  <a:pt x="2635" y="1642"/>
                  <a:pt x="2658" y="1656"/>
                </a:cubicBezTo>
                <a:cubicBezTo>
                  <a:pt x="2670" y="1663"/>
                  <a:pt x="2683" y="1669"/>
                  <a:pt x="2695" y="1674"/>
                </a:cubicBezTo>
                <a:cubicBezTo>
                  <a:pt x="2708" y="1679"/>
                  <a:pt x="2721" y="1682"/>
                  <a:pt x="2734" y="1683"/>
                </a:cubicBezTo>
                <a:cubicBezTo>
                  <a:pt x="2747" y="1684"/>
                  <a:pt x="2761" y="1682"/>
                  <a:pt x="2773" y="1677"/>
                </a:cubicBezTo>
                <a:cubicBezTo>
                  <a:pt x="2777" y="1675"/>
                  <a:pt x="2777" y="1675"/>
                  <a:pt x="2777" y="1675"/>
                </a:cubicBezTo>
                <a:cubicBezTo>
                  <a:pt x="2779" y="1674"/>
                  <a:pt x="2780" y="1673"/>
                  <a:pt x="2781" y="1673"/>
                </a:cubicBezTo>
                <a:cubicBezTo>
                  <a:pt x="2784" y="1671"/>
                  <a:pt x="2787" y="1669"/>
                  <a:pt x="2790" y="1668"/>
                </a:cubicBezTo>
                <a:cubicBezTo>
                  <a:pt x="2794" y="1664"/>
                  <a:pt x="2798" y="1660"/>
                  <a:pt x="2801" y="1655"/>
                </a:cubicBezTo>
                <a:cubicBezTo>
                  <a:pt x="2804" y="1649"/>
                  <a:pt x="2805" y="1643"/>
                  <a:pt x="2806" y="1637"/>
                </a:cubicBezTo>
                <a:cubicBezTo>
                  <a:pt x="2807" y="1631"/>
                  <a:pt x="2807" y="1624"/>
                  <a:pt x="2806" y="1617"/>
                </a:cubicBezTo>
                <a:cubicBezTo>
                  <a:pt x="2805" y="1604"/>
                  <a:pt x="2802" y="1591"/>
                  <a:pt x="2798" y="1577"/>
                </a:cubicBezTo>
                <a:cubicBezTo>
                  <a:pt x="2791" y="1551"/>
                  <a:pt x="2780" y="1524"/>
                  <a:pt x="2769" y="1498"/>
                </a:cubicBezTo>
                <a:cubicBezTo>
                  <a:pt x="2758" y="1472"/>
                  <a:pt x="2747" y="1447"/>
                  <a:pt x="2735" y="1421"/>
                </a:cubicBezTo>
                <a:cubicBezTo>
                  <a:pt x="2724" y="1394"/>
                  <a:pt x="2713" y="1368"/>
                  <a:pt x="2703" y="1341"/>
                </a:cubicBezTo>
                <a:cubicBezTo>
                  <a:pt x="2698" y="1328"/>
                  <a:pt x="2694" y="1314"/>
                  <a:pt x="2690" y="1300"/>
                </a:cubicBezTo>
                <a:cubicBezTo>
                  <a:pt x="2687" y="1285"/>
                  <a:pt x="2684" y="1271"/>
                  <a:pt x="2684" y="1255"/>
                </a:cubicBezTo>
                <a:cubicBezTo>
                  <a:pt x="2684" y="1248"/>
                  <a:pt x="2685" y="1240"/>
                  <a:pt x="2687" y="1232"/>
                </a:cubicBezTo>
                <a:cubicBezTo>
                  <a:pt x="2689" y="1224"/>
                  <a:pt x="2693" y="1217"/>
                  <a:pt x="2698" y="1210"/>
                </a:cubicBezTo>
                <a:cubicBezTo>
                  <a:pt x="2703" y="1203"/>
                  <a:pt x="2710" y="1198"/>
                  <a:pt x="2717" y="1194"/>
                </a:cubicBezTo>
                <a:cubicBezTo>
                  <a:pt x="2722" y="1192"/>
                  <a:pt x="2722" y="1192"/>
                  <a:pt x="2722" y="1192"/>
                </a:cubicBezTo>
                <a:cubicBezTo>
                  <a:pt x="2724" y="1191"/>
                  <a:pt x="2726" y="1190"/>
                  <a:pt x="2728" y="1190"/>
                </a:cubicBezTo>
                <a:cubicBezTo>
                  <a:pt x="2730" y="1189"/>
                  <a:pt x="2730" y="1189"/>
                  <a:pt x="2730" y="1189"/>
                </a:cubicBezTo>
                <a:cubicBezTo>
                  <a:pt x="2733" y="1188"/>
                  <a:pt x="2733" y="1188"/>
                  <a:pt x="2733" y="1188"/>
                </a:cubicBezTo>
                <a:cubicBezTo>
                  <a:pt x="2739" y="1187"/>
                  <a:pt x="2739" y="1187"/>
                  <a:pt x="2739" y="1187"/>
                </a:cubicBezTo>
                <a:cubicBezTo>
                  <a:pt x="2769" y="1181"/>
                  <a:pt x="2799" y="1186"/>
                  <a:pt x="2827" y="1191"/>
                </a:cubicBezTo>
                <a:cubicBezTo>
                  <a:pt x="2883" y="1201"/>
                  <a:pt x="2938" y="1216"/>
                  <a:pt x="2992" y="1234"/>
                </a:cubicBezTo>
                <a:cubicBezTo>
                  <a:pt x="3047" y="1251"/>
                  <a:pt x="3100" y="1272"/>
                  <a:pt x="3152" y="1294"/>
                </a:cubicBezTo>
                <a:cubicBezTo>
                  <a:pt x="3204" y="1317"/>
                  <a:pt x="3256" y="1342"/>
                  <a:pt x="3306" y="1369"/>
                </a:cubicBezTo>
                <a:cubicBezTo>
                  <a:pt x="3356" y="1397"/>
                  <a:pt x="3404" y="1427"/>
                  <a:pt x="3451" y="1459"/>
                </a:cubicBezTo>
                <a:cubicBezTo>
                  <a:pt x="3498" y="1492"/>
                  <a:pt x="3543" y="1527"/>
                  <a:pt x="3585" y="1565"/>
                </a:cubicBezTo>
                <a:cubicBezTo>
                  <a:pt x="3627" y="1604"/>
                  <a:pt x="3666" y="1646"/>
                  <a:pt x="3699" y="1693"/>
                </a:cubicBezTo>
                <a:cubicBezTo>
                  <a:pt x="3731" y="1739"/>
                  <a:pt x="3758" y="1790"/>
                  <a:pt x="3775" y="1845"/>
                </a:cubicBezTo>
                <a:cubicBezTo>
                  <a:pt x="3773" y="1845"/>
                  <a:pt x="3773" y="1845"/>
                  <a:pt x="3773" y="1845"/>
                </a:cubicBezTo>
                <a:cubicBezTo>
                  <a:pt x="3756" y="1791"/>
                  <a:pt x="3728" y="1741"/>
                  <a:pt x="3694" y="1696"/>
                </a:cubicBezTo>
                <a:cubicBezTo>
                  <a:pt x="3661" y="1650"/>
                  <a:pt x="3621" y="1609"/>
                  <a:pt x="3579" y="1571"/>
                </a:cubicBezTo>
                <a:cubicBezTo>
                  <a:pt x="3495" y="1496"/>
                  <a:pt x="3399" y="1434"/>
                  <a:pt x="3300" y="1380"/>
                </a:cubicBezTo>
                <a:cubicBezTo>
                  <a:pt x="3200" y="1327"/>
                  <a:pt x="3095" y="1282"/>
                  <a:pt x="2988" y="1248"/>
                </a:cubicBezTo>
                <a:cubicBezTo>
                  <a:pt x="2967" y="1242"/>
                  <a:pt x="2967" y="1242"/>
                  <a:pt x="2967" y="1242"/>
                </a:cubicBezTo>
                <a:cubicBezTo>
                  <a:pt x="2961" y="1240"/>
                  <a:pt x="2954" y="1238"/>
                  <a:pt x="2947" y="1236"/>
                </a:cubicBezTo>
                <a:cubicBezTo>
                  <a:pt x="2934" y="1232"/>
                  <a:pt x="2920" y="1228"/>
                  <a:pt x="2906" y="1225"/>
                </a:cubicBezTo>
                <a:cubicBezTo>
                  <a:pt x="2899" y="1223"/>
                  <a:pt x="2893" y="1221"/>
                  <a:pt x="2886" y="1220"/>
                </a:cubicBezTo>
                <a:cubicBezTo>
                  <a:pt x="2879" y="1218"/>
                  <a:pt x="2872" y="1216"/>
                  <a:pt x="2865" y="1215"/>
                </a:cubicBezTo>
                <a:cubicBezTo>
                  <a:pt x="2851" y="1212"/>
                  <a:pt x="2838" y="1209"/>
                  <a:pt x="2824" y="1207"/>
                </a:cubicBezTo>
                <a:cubicBezTo>
                  <a:pt x="2810" y="1204"/>
                  <a:pt x="2796" y="1202"/>
                  <a:pt x="2782" y="1201"/>
                </a:cubicBezTo>
                <a:cubicBezTo>
                  <a:pt x="2769" y="1200"/>
                  <a:pt x="2755" y="1200"/>
                  <a:pt x="2742" y="1203"/>
                </a:cubicBezTo>
                <a:cubicBezTo>
                  <a:pt x="2738" y="1204"/>
                  <a:pt x="2738" y="1204"/>
                  <a:pt x="2738" y="1204"/>
                </a:cubicBezTo>
                <a:cubicBezTo>
                  <a:pt x="2735" y="1205"/>
                  <a:pt x="2735" y="1205"/>
                  <a:pt x="2735" y="1205"/>
                </a:cubicBezTo>
                <a:cubicBezTo>
                  <a:pt x="2733" y="1206"/>
                  <a:pt x="2733" y="1206"/>
                  <a:pt x="2733" y="1206"/>
                </a:cubicBezTo>
                <a:cubicBezTo>
                  <a:pt x="2729" y="1207"/>
                  <a:pt x="2729" y="1207"/>
                  <a:pt x="2729" y="1207"/>
                </a:cubicBezTo>
                <a:cubicBezTo>
                  <a:pt x="2725" y="1209"/>
                  <a:pt x="2725" y="1209"/>
                  <a:pt x="2725" y="1209"/>
                </a:cubicBezTo>
                <a:cubicBezTo>
                  <a:pt x="2719" y="1212"/>
                  <a:pt x="2715" y="1216"/>
                  <a:pt x="2711" y="1220"/>
                </a:cubicBezTo>
                <a:cubicBezTo>
                  <a:pt x="2704" y="1230"/>
                  <a:pt x="2701" y="1242"/>
                  <a:pt x="2701" y="1255"/>
                </a:cubicBezTo>
                <a:cubicBezTo>
                  <a:pt x="2701" y="1269"/>
                  <a:pt x="2704" y="1282"/>
                  <a:pt x="2707" y="1296"/>
                </a:cubicBezTo>
                <a:cubicBezTo>
                  <a:pt x="2710" y="1309"/>
                  <a:pt x="2714" y="1322"/>
                  <a:pt x="2719" y="1335"/>
                </a:cubicBezTo>
                <a:cubicBezTo>
                  <a:pt x="2728" y="1362"/>
                  <a:pt x="2740" y="1388"/>
                  <a:pt x="2751" y="1414"/>
                </a:cubicBezTo>
                <a:cubicBezTo>
                  <a:pt x="2762" y="1440"/>
                  <a:pt x="2774" y="1465"/>
                  <a:pt x="2785" y="1492"/>
                </a:cubicBezTo>
                <a:cubicBezTo>
                  <a:pt x="2796" y="1518"/>
                  <a:pt x="2807" y="1545"/>
                  <a:pt x="2815" y="1573"/>
                </a:cubicBezTo>
                <a:cubicBezTo>
                  <a:pt x="2818" y="1587"/>
                  <a:pt x="2822" y="1601"/>
                  <a:pt x="2823" y="1616"/>
                </a:cubicBezTo>
                <a:cubicBezTo>
                  <a:pt x="2823" y="1624"/>
                  <a:pt x="2823" y="1631"/>
                  <a:pt x="2822" y="1639"/>
                </a:cubicBezTo>
                <a:cubicBezTo>
                  <a:pt x="2821" y="1647"/>
                  <a:pt x="2819" y="1655"/>
                  <a:pt x="2815" y="1662"/>
                </a:cubicBezTo>
                <a:cubicBezTo>
                  <a:pt x="2812" y="1669"/>
                  <a:pt x="2806" y="1676"/>
                  <a:pt x="2799" y="1681"/>
                </a:cubicBezTo>
                <a:cubicBezTo>
                  <a:pt x="2796" y="1683"/>
                  <a:pt x="2792" y="1685"/>
                  <a:pt x="2789" y="1687"/>
                </a:cubicBezTo>
                <a:cubicBezTo>
                  <a:pt x="2787" y="1688"/>
                  <a:pt x="2786" y="1689"/>
                  <a:pt x="2784" y="1689"/>
                </a:cubicBezTo>
                <a:cubicBezTo>
                  <a:pt x="2779" y="1692"/>
                  <a:pt x="2779" y="1692"/>
                  <a:pt x="2779" y="1692"/>
                </a:cubicBezTo>
                <a:cubicBezTo>
                  <a:pt x="2764" y="1697"/>
                  <a:pt x="2749" y="1700"/>
                  <a:pt x="2734" y="1699"/>
                </a:cubicBezTo>
                <a:cubicBezTo>
                  <a:pt x="2718" y="1698"/>
                  <a:pt x="2704" y="1694"/>
                  <a:pt x="2690" y="1689"/>
                </a:cubicBezTo>
                <a:cubicBezTo>
                  <a:pt x="2676" y="1684"/>
                  <a:pt x="2663" y="1677"/>
                  <a:pt x="2650" y="1670"/>
                </a:cubicBezTo>
                <a:cubicBezTo>
                  <a:pt x="2626" y="1654"/>
                  <a:pt x="2603" y="1636"/>
                  <a:pt x="2581" y="1618"/>
                </a:cubicBezTo>
                <a:cubicBezTo>
                  <a:pt x="2538" y="1580"/>
                  <a:pt x="2499" y="1538"/>
                  <a:pt x="2462" y="1495"/>
                </a:cubicBezTo>
                <a:cubicBezTo>
                  <a:pt x="2424" y="1453"/>
                  <a:pt x="2388" y="1409"/>
                  <a:pt x="2351" y="1365"/>
                </a:cubicBezTo>
                <a:cubicBezTo>
                  <a:pt x="2279" y="1278"/>
                  <a:pt x="2207" y="1190"/>
                  <a:pt x="2131" y="1106"/>
                </a:cubicBezTo>
                <a:cubicBezTo>
                  <a:pt x="2092" y="1064"/>
                  <a:pt x="2053" y="1024"/>
                  <a:pt x="2012" y="985"/>
                </a:cubicBezTo>
                <a:cubicBezTo>
                  <a:pt x="1971" y="946"/>
                  <a:pt x="1928" y="909"/>
                  <a:pt x="1881" y="876"/>
                </a:cubicBezTo>
                <a:cubicBezTo>
                  <a:pt x="1835" y="843"/>
                  <a:pt x="1786" y="814"/>
                  <a:pt x="1734" y="792"/>
                </a:cubicBezTo>
                <a:cubicBezTo>
                  <a:pt x="1682" y="769"/>
                  <a:pt x="1629" y="750"/>
                  <a:pt x="1575" y="733"/>
                </a:cubicBezTo>
                <a:cubicBezTo>
                  <a:pt x="1521" y="717"/>
                  <a:pt x="1465" y="704"/>
                  <a:pt x="1410" y="694"/>
                </a:cubicBezTo>
                <a:cubicBezTo>
                  <a:pt x="1389" y="690"/>
                  <a:pt x="1389" y="690"/>
                  <a:pt x="1389" y="690"/>
                </a:cubicBezTo>
                <a:cubicBezTo>
                  <a:pt x="1368" y="687"/>
                  <a:pt x="1368" y="687"/>
                  <a:pt x="1368" y="687"/>
                </a:cubicBezTo>
                <a:cubicBezTo>
                  <a:pt x="1354" y="685"/>
                  <a:pt x="1340" y="683"/>
                  <a:pt x="1326" y="681"/>
                </a:cubicBezTo>
                <a:cubicBezTo>
                  <a:pt x="1297" y="678"/>
                  <a:pt x="1269" y="675"/>
                  <a:pt x="1241" y="673"/>
                </a:cubicBezTo>
                <a:cubicBezTo>
                  <a:pt x="1184" y="668"/>
                  <a:pt x="1128" y="665"/>
                  <a:pt x="1071" y="661"/>
                </a:cubicBezTo>
                <a:cubicBezTo>
                  <a:pt x="1043" y="658"/>
                  <a:pt x="1014" y="655"/>
                  <a:pt x="986" y="651"/>
                </a:cubicBezTo>
                <a:cubicBezTo>
                  <a:pt x="958" y="646"/>
                  <a:pt x="930" y="640"/>
                  <a:pt x="902" y="631"/>
                </a:cubicBezTo>
                <a:cubicBezTo>
                  <a:pt x="892" y="628"/>
                  <a:pt x="892" y="628"/>
                  <a:pt x="892" y="628"/>
                </a:cubicBezTo>
                <a:cubicBezTo>
                  <a:pt x="889" y="626"/>
                  <a:pt x="885" y="625"/>
                  <a:pt x="882" y="624"/>
                </a:cubicBezTo>
                <a:cubicBezTo>
                  <a:pt x="872" y="620"/>
                  <a:pt x="872" y="620"/>
                  <a:pt x="872" y="620"/>
                </a:cubicBezTo>
                <a:cubicBezTo>
                  <a:pt x="862" y="615"/>
                  <a:pt x="862" y="615"/>
                  <a:pt x="862" y="615"/>
                </a:cubicBezTo>
                <a:cubicBezTo>
                  <a:pt x="852" y="610"/>
                  <a:pt x="852" y="610"/>
                  <a:pt x="852" y="610"/>
                </a:cubicBezTo>
                <a:cubicBezTo>
                  <a:pt x="843" y="605"/>
                  <a:pt x="843" y="605"/>
                  <a:pt x="843" y="605"/>
                </a:cubicBezTo>
                <a:cubicBezTo>
                  <a:pt x="833" y="600"/>
                  <a:pt x="833" y="600"/>
                  <a:pt x="833" y="600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00" y="579"/>
                  <a:pt x="777" y="561"/>
                  <a:pt x="756" y="541"/>
                </a:cubicBezTo>
                <a:cubicBezTo>
                  <a:pt x="714" y="501"/>
                  <a:pt x="678" y="456"/>
                  <a:pt x="649" y="407"/>
                </a:cubicBezTo>
                <a:cubicBezTo>
                  <a:pt x="634" y="382"/>
                  <a:pt x="621" y="356"/>
                  <a:pt x="610" y="330"/>
                </a:cubicBezTo>
                <a:cubicBezTo>
                  <a:pt x="600" y="303"/>
                  <a:pt x="591" y="275"/>
                  <a:pt x="587" y="246"/>
                </a:cubicBezTo>
                <a:cubicBezTo>
                  <a:pt x="585" y="232"/>
                  <a:pt x="584" y="217"/>
                  <a:pt x="587" y="202"/>
                </a:cubicBezTo>
                <a:cubicBezTo>
                  <a:pt x="588" y="194"/>
                  <a:pt x="590" y="187"/>
                  <a:pt x="594" y="180"/>
                </a:cubicBezTo>
                <a:cubicBezTo>
                  <a:pt x="598" y="173"/>
                  <a:pt x="603" y="166"/>
                  <a:pt x="610" y="162"/>
                </a:cubicBezTo>
                <a:cubicBezTo>
                  <a:pt x="616" y="157"/>
                  <a:pt x="624" y="154"/>
                  <a:pt x="632" y="153"/>
                </a:cubicBezTo>
                <a:cubicBezTo>
                  <a:pt x="635" y="152"/>
                  <a:pt x="639" y="151"/>
                  <a:pt x="642" y="151"/>
                </a:cubicBezTo>
                <a:cubicBezTo>
                  <a:pt x="647" y="149"/>
                  <a:pt x="647" y="149"/>
                  <a:pt x="647" y="149"/>
                </a:cubicBezTo>
                <a:cubicBezTo>
                  <a:pt x="652" y="148"/>
                  <a:pt x="652" y="148"/>
                  <a:pt x="652" y="148"/>
                </a:cubicBezTo>
                <a:cubicBezTo>
                  <a:pt x="656" y="146"/>
                  <a:pt x="656" y="146"/>
                  <a:pt x="656" y="146"/>
                </a:cubicBezTo>
                <a:cubicBezTo>
                  <a:pt x="657" y="146"/>
                  <a:pt x="659" y="145"/>
                  <a:pt x="660" y="144"/>
                </a:cubicBezTo>
                <a:cubicBezTo>
                  <a:pt x="662" y="143"/>
                  <a:pt x="664" y="141"/>
                  <a:pt x="664" y="140"/>
                </a:cubicBezTo>
                <a:cubicBezTo>
                  <a:pt x="664" y="139"/>
                  <a:pt x="664" y="137"/>
                  <a:pt x="663" y="135"/>
                </a:cubicBezTo>
                <a:cubicBezTo>
                  <a:pt x="661" y="132"/>
                  <a:pt x="659" y="130"/>
                  <a:pt x="657" y="128"/>
                </a:cubicBezTo>
                <a:cubicBezTo>
                  <a:pt x="648" y="119"/>
                  <a:pt x="635" y="112"/>
                  <a:pt x="623" y="106"/>
                </a:cubicBezTo>
                <a:cubicBezTo>
                  <a:pt x="610" y="100"/>
                  <a:pt x="597" y="94"/>
                  <a:pt x="584" y="89"/>
                </a:cubicBezTo>
                <a:cubicBezTo>
                  <a:pt x="558" y="79"/>
                  <a:pt x="531" y="70"/>
                  <a:pt x="504" y="62"/>
                </a:cubicBezTo>
                <a:cubicBezTo>
                  <a:pt x="450" y="47"/>
                  <a:pt x="394" y="35"/>
                  <a:pt x="339" y="25"/>
                </a:cubicBezTo>
                <a:cubicBezTo>
                  <a:pt x="227" y="7"/>
                  <a:pt x="113" y="0"/>
                  <a:pt x="0" y="11"/>
                </a:cubicBezTo>
                <a:lnTo>
                  <a:pt x="0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75547" y="2593458"/>
            <a:ext cx="5603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7200" dirty="0">
                <a:solidFill>
                  <a:srgbClr val="5F787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THANKS.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75586" y="3731353"/>
            <a:ext cx="6041457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感谢大家的聆听！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103745" y="4390716"/>
            <a:ext cx="2168792" cy="397891"/>
          </a:xfrm>
          <a:prstGeom prst="roundRect">
            <a:avLst>
              <a:gd name="adj" fmla="val 50000"/>
            </a:avLst>
          </a:prstGeom>
          <a:solidFill>
            <a:srgbClr val="5F787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42A5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56886" y="4416086"/>
            <a:ext cx="146240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陶思远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修曾祺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690822" y="2870804"/>
            <a:ext cx="2598632" cy="2598630"/>
          </a:xfrm>
          <a:prstGeom prst="ellipse">
            <a:avLst/>
          </a:prstGeom>
          <a:solidFill>
            <a:srgbClr val="5F7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431752" y="2870804"/>
            <a:ext cx="2598632" cy="2598630"/>
          </a:xfrm>
          <a:prstGeom prst="ellipse">
            <a:avLst/>
          </a:prstGeom>
          <a:solidFill>
            <a:srgbClr val="5F7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173668" y="2870804"/>
            <a:ext cx="2598632" cy="2598630"/>
          </a:xfrm>
          <a:prstGeom prst="ellipse">
            <a:avLst/>
          </a:prstGeom>
          <a:solidFill>
            <a:srgbClr val="5F7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954632" y="2870804"/>
            <a:ext cx="2598632" cy="2598630"/>
          </a:xfrm>
          <a:prstGeom prst="ellipse">
            <a:avLst/>
          </a:prstGeom>
          <a:solidFill>
            <a:srgbClr val="5F7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142739" y="3346761"/>
            <a:ext cx="62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03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913396" y="3346761"/>
            <a:ext cx="62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04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685759" y="3346761"/>
            <a:ext cx="62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01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420752" y="3346761"/>
            <a:ext cx="62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02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611985" y="3963202"/>
            <a:ext cx="1706880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功能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设计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805335" y="4517354"/>
            <a:ext cx="1320165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function design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392178" y="3963202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目标计划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798760" y="4517354"/>
            <a:ext cx="9103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work plan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36701" y="3963201"/>
            <a:ext cx="1706880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成员介绍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18918" y="4517353"/>
            <a:ext cx="174244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member introduction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89568" y="3963201"/>
            <a:ext cx="1706880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项目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理解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842574" y="4517353"/>
            <a:ext cx="180086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Project understanding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45120" y="850982"/>
            <a:ext cx="107186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  <a:alpha val="30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CONTENTS</a:t>
            </a:r>
            <a:endParaRPr kumimoji="0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  <a:alpha val="30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3" name="PA_文本框 2"/>
          <p:cNvSpPr txBox="1"/>
          <p:nvPr>
            <p:custDataLst>
              <p:tags r:id="rId1"/>
            </p:custDataLst>
          </p:nvPr>
        </p:nvSpPr>
        <p:spPr>
          <a:xfrm>
            <a:off x="4985885" y="1369614"/>
            <a:ext cx="2220229" cy="100501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目录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 rot="5400000" flipV="1">
            <a:off x="517442" y="4469425"/>
            <a:ext cx="1871133" cy="2906018"/>
          </a:xfrm>
          <a:custGeom>
            <a:avLst/>
            <a:gdLst>
              <a:gd name="connsiteX0" fmla="*/ 314467 w 2993758"/>
              <a:gd name="connsiteY0" fmla="*/ 0 h 4649541"/>
              <a:gd name="connsiteX1" fmla="*/ 2993758 w 2993758"/>
              <a:gd name="connsiteY1" fmla="*/ 0 h 4649541"/>
              <a:gd name="connsiteX2" fmla="*/ 2993758 w 2993758"/>
              <a:gd name="connsiteY2" fmla="*/ 4649541 h 4649541"/>
              <a:gd name="connsiteX3" fmla="*/ 2898267 w 2993758"/>
              <a:gd name="connsiteY3" fmla="*/ 4635591 h 4649541"/>
              <a:gd name="connsiteX4" fmla="*/ 1643453 w 2993758"/>
              <a:gd name="connsiteY4" fmla="*/ 3946524 h 4649541"/>
              <a:gd name="connsiteX5" fmla="*/ 1417743 w 2993758"/>
              <a:gd name="connsiteY5" fmla="*/ 2500303 h 4649541"/>
              <a:gd name="connsiteX6" fmla="*/ 96917 w 2993758"/>
              <a:gd name="connsiteY6" fmla="*/ 1329953 h 4649541"/>
              <a:gd name="connsiteX7" fmla="*/ 306758 w 2993758"/>
              <a:gd name="connsiteY7" fmla="*/ 6048 h 464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3758" h="4649541">
                <a:moveTo>
                  <a:pt x="314467" y="0"/>
                </a:moveTo>
                <a:lnTo>
                  <a:pt x="2993758" y="0"/>
                </a:lnTo>
                <a:lnTo>
                  <a:pt x="2993758" y="4649541"/>
                </a:lnTo>
                <a:lnTo>
                  <a:pt x="2898267" y="4635591"/>
                </a:lnTo>
                <a:cubicBezTo>
                  <a:pt x="2048504" y="4500308"/>
                  <a:pt x="1889714" y="4309821"/>
                  <a:pt x="1643453" y="3946524"/>
                </a:cubicBezTo>
                <a:cubicBezTo>
                  <a:pt x="1362012" y="3531328"/>
                  <a:pt x="1675499" y="2936399"/>
                  <a:pt x="1417743" y="2500303"/>
                </a:cubicBezTo>
                <a:cubicBezTo>
                  <a:pt x="1159987" y="2064208"/>
                  <a:pt x="286403" y="1842677"/>
                  <a:pt x="96917" y="1329953"/>
                </a:cubicBezTo>
                <a:cubicBezTo>
                  <a:pt x="-68882" y="881319"/>
                  <a:pt x="-36271" y="312142"/>
                  <a:pt x="306758" y="6048"/>
                </a:cubicBezTo>
                <a:close/>
              </a:path>
            </a:pathLst>
          </a:custGeom>
          <a:solidFill>
            <a:srgbClr val="5F787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0289494" y="284465"/>
            <a:ext cx="2681440" cy="2024216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  <a:gd name="connsiteX0-91" fmla="*/ 29300 w 3842862"/>
              <a:gd name="connsiteY0-92" fmla="*/ 1779302 h 3407833"/>
              <a:gd name="connsiteX1-93" fmla="*/ 2133923 w 3842862"/>
              <a:gd name="connsiteY1-94" fmla="*/ 282 h 3407833"/>
              <a:gd name="connsiteX2-95" fmla="*/ 3837594 w 3842862"/>
              <a:gd name="connsiteY2-96" fmla="*/ 1675078 h 3407833"/>
              <a:gd name="connsiteX3-97" fmla="*/ 1104019 w 3842862"/>
              <a:gd name="connsiteY3-98" fmla="*/ 3407626 h 3407833"/>
              <a:gd name="connsiteX4-99" fmla="*/ 29300 w 3842862"/>
              <a:gd name="connsiteY4-100" fmla="*/ 1779302 h 3407833"/>
              <a:gd name="connsiteX0-101" fmla="*/ 29300 w 3843043"/>
              <a:gd name="connsiteY0-102" fmla="*/ 1282957 h 2911488"/>
              <a:gd name="connsiteX1-103" fmla="*/ 2175322 w 3843043"/>
              <a:gd name="connsiteY1-104" fmla="*/ 728 h 2911488"/>
              <a:gd name="connsiteX2-105" fmla="*/ 3837594 w 3843043"/>
              <a:gd name="connsiteY2-106" fmla="*/ 1178733 h 2911488"/>
              <a:gd name="connsiteX3-107" fmla="*/ 1104019 w 3843043"/>
              <a:gd name="connsiteY3-108" fmla="*/ 2911281 h 2911488"/>
              <a:gd name="connsiteX4-109" fmla="*/ 29300 w 3843043"/>
              <a:gd name="connsiteY4-110" fmla="*/ 1282957 h 2911488"/>
              <a:gd name="connsiteX0-111" fmla="*/ 28665 w 3863122"/>
              <a:gd name="connsiteY0-112" fmla="*/ 892753 h 2916269"/>
              <a:gd name="connsiteX1-113" fmla="*/ 2195386 w 3863122"/>
              <a:gd name="connsiteY1-114" fmla="*/ 3817 h 2916269"/>
              <a:gd name="connsiteX2-115" fmla="*/ 3857658 w 3863122"/>
              <a:gd name="connsiteY2-116" fmla="*/ 1181822 h 2916269"/>
              <a:gd name="connsiteX3-117" fmla="*/ 1124083 w 3863122"/>
              <a:gd name="connsiteY3-118" fmla="*/ 2914370 h 2916269"/>
              <a:gd name="connsiteX4-119" fmla="*/ 28665 w 3863122"/>
              <a:gd name="connsiteY4-120" fmla="*/ 892753 h 2916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5"/>
          <p:cNvSpPr/>
          <p:nvPr/>
        </p:nvSpPr>
        <p:spPr bwMode="auto">
          <a:xfrm>
            <a:off x="558800" y="0"/>
            <a:ext cx="10176933" cy="7061200"/>
          </a:xfrm>
          <a:custGeom>
            <a:avLst/>
            <a:gdLst>
              <a:gd name="T0" fmla="*/ 170 w 3775"/>
              <a:gd name="T1" fmla="*/ 2 h 1845"/>
              <a:gd name="T2" fmla="*/ 589 w 3775"/>
              <a:gd name="T3" fmla="*/ 78 h 1845"/>
              <a:gd name="T4" fmla="*/ 673 w 3775"/>
              <a:gd name="T5" fmla="*/ 128 h 1845"/>
              <a:gd name="T6" fmla="*/ 676 w 3775"/>
              <a:gd name="T7" fmla="*/ 143 h 1845"/>
              <a:gd name="T8" fmla="*/ 656 w 3775"/>
              <a:gd name="T9" fmla="*/ 160 h 1845"/>
              <a:gd name="T10" fmla="*/ 600 w 3775"/>
              <a:gd name="T11" fmla="*/ 204 h 1845"/>
              <a:gd name="T12" fmla="*/ 661 w 3775"/>
              <a:gd name="T13" fmla="*/ 399 h 1845"/>
              <a:gd name="T14" fmla="*/ 840 w 3775"/>
              <a:gd name="T15" fmla="*/ 588 h 1845"/>
              <a:gd name="T16" fmla="*/ 868 w 3775"/>
              <a:gd name="T17" fmla="*/ 603 h 1845"/>
              <a:gd name="T18" fmla="*/ 897 w 3775"/>
              <a:gd name="T19" fmla="*/ 615 h 1845"/>
              <a:gd name="T20" fmla="*/ 1242 w 3775"/>
              <a:gd name="T21" fmla="*/ 664 h 1845"/>
              <a:gd name="T22" fmla="*/ 1390 w 3775"/>
              <a:gd name="T23" fmla="*/ 684 h 1845"/>
              <a:gd name="T24" fmla="*/ 1736 w 3775"/>
              <a:gd name="T25" fmla="*/ 788 h 1845"/>
              <a:gd name="T26" fmla="*/ 2361 w 3775"/>
              <a:gd name="T27" fmla="*/ 1357 h 1845"/>
              <a:gd name="T28" fmla="*/ 2658 w 3775"/>
              <a:gd name="T29" fmla="*/ 1656 h 1845"/>
              <a:gd name="T30" fmla="*/ 2773 w 3775"/>
              <a:gd name="T31" fmla="*/ 1677 h 1845"/>
              <a:gd name="T32" fmla="*/ 2790 w 3775"/>
              <a:gd name="T33" fmla="*/ 1668 h 1845"/>
              <a:gd name="T34" fmla="*/ 2806 w 3775"/>
              <a:gd name="T35" fmla="*/ 1617 h 1845"/>
              <a:gd name="T36" fmla="*/ 2735 w 3775"/>
              <a:gd name="T37" fmla="*/ 1421 h 1845"/>
              <a:gd name="T38" fmla="*/ 2684 w 3775"/>
              <a:gd name="T39" fmla="*/ 1255 h 1845"/>
              <a:gd name="T40" fmla="*/ 2717 w 3775"/>
              <a:gd name="T41" fmla="*/ 1194 h 1845"/>
              <a:gd name="T42" fmla="*/ 2730 w 3775"/>
              <a:gd name="T43" fmla="*/ 1189 h 1845"/>
              <a:gd name="T44" fmla="*/ 2827 w 3775"/>
              <a:gd name="T45" fmla="*/ 1191 h 1845"/>
              <a:gd name="T46" fmla="*/ 3306 w 3775"/>
              <a:gd name="T47" fmla="*/ 1369 h 1845"/>
              <a:gd name="T48" fmla="*/ 3699 w 3775"/>
              <a:gd name="T49" fmla="*/ 1693 h 1845"/>
              <a:gd name="T50" fmla="*/ 3694 w 3775"/>
              <a:gd name="T51" fmla="*/ 1696 h 1845"/>
              <a:gd name="T52" fmla="*/ 2988 w 3775"/>
              <a:gd name="T53" fmla="*/ 1248 h 1845"/>
              <a:gd name="T54" fmla="*/ 2906 w 3775"/>
              <a:gd name="T55" fmla="*/ 1225 h 1845"/>
              <a:gd name="T56" fmla="*/ 2824 w 3775"/>
              <a:gd name="T57" fmla="*/ 1207 h 1845"/>
              <a:gd name="T58" fmla="*/ 2738 w 3775"/>
              <a:gd name="T59" fmla="*/ 1204 h 1845"/>
              <a:gd name="T60" fmla="*/ 2729 w 3775"/>
              <a:gd name="T61" fmla="*/ 1207 h 1845"/>
              <a:gd name="T62" fmla="*/ 2701 w 3775"/>
              <a:gd name="T63" fmla="*/ 1255 h 1845"/>
              <a:gd name="T64" fmla="*/ 2751 w 3775"/>
              <a:gd name="T65" fmla="*/ 1414 h 1845"/>
              <a:gd name="T66" fmla="*/ 2823 w 3775"/>
              <a:gd name="T67" fmla="*/ 1616 h 1845"/>
              <a:gd name="T68" fmla="*/ 2799 w 3775"/>
              <a:gd name="T69" fmla="*/ 1681 h 1845"/>
              <a:gd name="T70" fmla="*/ 2779 w 3775"/>
              <a:gd name="T71" fmla="*/ 1692 h 1845"/>
              <a:gd name="T72" fmla="*/ 2650 w 3775"/>
              <a:gd name="T73" fmla="*/ 1670 h 1845"/>
              <a:gd name="T74" fmla="*/ 2351 w 3775"/>
              <a:gd name="T75" fmla="*/ 1365 h 1845"/>
              <a:gd name="T76" fmla="*/ 1881 w 3775"/>
              <a:gd name="T77" fmla="*/ 876 h 1845"/>
              <a:gd name="T78" fmla="*/ 1410 w 3775"/>
              <a:gd name="T79" fmla="*/ 694 h 1845"/>
              <a:gd name="T80" fmla="*/ 1326 w 3775"/>
              <a:gd name="T81" fmla="*/ 681 h 1845"/>
              <a:gd name="T82" fmla="*/ 986 w 3775"/>
              <a:gd name="T83" fmla="*/ 651 h 1845"/>
              <a:gd name="T84" fmla="*/ 882 w 3775"/>
              <a:gd name="T85" fmla="*/ 624 h 1845"/>
              <a:gd name="T86" fmla="*/ 852 w 3775"/>
              <a:gd name="T87" fmla="*/ 610 h 1845"/>
              <a:gd name="T88" fmla="*/ 824 w 3775"/>
              <a:gd name="T89" fmla="*/ 594 h 1845"/>
              <a:gd name="T90" fmla="*/ 610 w 3775"/>
              <a:gd name="T91" fmla="*/ 330 h 1845"/>
              <a:gd name="T92" fmla="*/ 594 w 3775"/>
              <a:gd name="T93" fmla="*/ 180 h 1845"/>
              <a:gd name="T94" fmla="*/ 642 w 3775"/>
              <a:gd name="T95" fmla="*/ 151 h 1845"/>
              <a:gd name="T96" fmla="*/ 656 w 3775"/>
              <a:gd name="T97" fmla="*/ 146 h 1845"/>
              <a:gd name="T98" fmla="*/ 663 w 3775"/>
              <a:gd name="T99" fmla="*/ 135 h 1845"/>
              <a:gd name="T100" fmla="*/ 584 w 3775"/>
              <a:gd name="T101" fmla="*/ 89 h 1845"/>
              <a:gd name="T102" fmla="*/ 0 w 3775"/>
              <a:gd name="T103" fmla="*/ 11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75" h="1845">
                <a:moveTo>
                  <a:pt x="0" y="10"/>
                </a:moveTo>
                <a:cubicBezTo>
                  <a:pt x="28" y="6"/>
                  <a:pt x="56" y="4"/>
                  <a:pt x="85" y="2"/>
                </a:cubicBezTo>
                <a:cubicBezTo>
                  <a:pt x="113" y="1"/>
                  <a:pt x="141" y="1"/>
                  <a:pt x="170" y="2"/>
                </a:cubicBezTo>
                <a:cubicBezTo>
                  <a:pt x="227" y="3"/>
                  <a:pt x="284" y="9"/>
                  <a:pt x="340" y="17"/>
                </a:cubicBezTo>
                <a:cubicBezTo>
                  <a:pt x="396" y="26"/>
                  <a:pt x="452" y="37"/>
                  <a:pt x="507" y="52"/>
                </a:cubicBezTo>
                <a:cubicBezTo>
                  <a:pt x="534" y="60"/>
                  <a:pt x="562" y="68"/>
                  <a:pt x="589" y="78"/>
                </a:cubicBezTo>
                <a:cubicBezTo>
                  <a:pt x="602" y="83"/>
                  <a:pt x="615" y="89"/>
                  <a:pt x="628" y="95"/>
                </a:cubicBezTo>
                <a:cubicBezTo>
                  <a:pt x="641" y="102"/>
                  <a:pt x="654" y="108"/>
                  <a:pt x="665" y="119"/>
                </a:cubicBezTo>
                <a:cubicBezTo>
                  <a:pt x="668" y="121"/>
                  <a:pt x="671" y="125"/>
                  <a:pt x="673" y="128"/>
                </a:cubicBezTo>
                <a:cubicBezTo>
                  <a:pt x="675" y="130"/>
                  <a:pt x="676" y="132"/>
                  <a:pt x="676" y="135"/>
                </a:cubicBezTo>
                <a:cubicBezTo>
                  <a:pt x="677" y="136"/>
                  <a:pt x="677" y="138"/>
                  <a:pt x="677" y="139"/>
                </a:cubicBezTo>
                <a:cubicBezTo>
                  <a:pt x="677" y="141"/>
                  <a:pt x="676" y="142"/>
                  <a:pt x="676" y="143"/>
                </a:cubicBezTo>
                <a:cubicBezTo>
                  <a:pt x="674" y="149"/>
                  <a:pt x="670" y="152"/>
                  <a:pt x="667" y="155"/>
                </a:cubicBezTo>
                <a:cubicBezTo>
                  <a:pt x="665" y="156"/>
                  <a:pt x="663" y="157"/>
                  <a:pt x="661" y="158"/>
                </a:cubicBezTo>
                <a:cubicBezTo>
                  <a:pt x="659" y="158"/>
                  <a:pt x="657" y="159"/>
                  <a:pt x="656" y="160"/>
                </a:cubicBezTo>
                <a:cubicBezTo>
                  <a:pt x="648" y="162"/>
                  <a:pt x="641" y="164"/>
                  <a:pt x="634" y="165"/>
                </a:cubicBezTo>
                <a:cubicBezTo>
                  <a:pt x="628" y="166"/>
                  <a:pt x="622" y="168"/>
                  <a:pt x="617" y="172"/>
                </a:cubicBezTo>
                <a:cubicBezTo>
                  <a:pt x="607" y="179"/>
                  <a:pt x="602" y="191"/>
                  <a:pt x="600" y="204"/>
                </a:cubicBezTo>
                <a:cubicBezTo>
                  <a:pt x="597" y="217"/>
                  <a:pt x="598" y="231"/>
                  <a:pt x="600" y="245"/>
                </a:cubicBezTo>
                <a:cubicBezTo>
                  <a:pt x="604" y="272"/>
                  <a:pt x="612" y="299"/>
                  <a:pt x="623" y="325"/>
                </a:cubicBezTo>
                <a:cubicBezTo>
                  <a:pt x="634" y="350"/>
                  <a:pt x="647" y="375"/>
                  <a:pt x="661" y="399"/>
                </a:cubicBezTo>
                <a:cubicBezTo>
                  <a:pt x="690" y="447"/>
                  <a:pt x="725" y="492"/>
                  <a:pt x="766" y="531"/>
                </a:cubicBezTo>
                <a:cubicBezTo>
                  <a:pt x="786" y="550"/>
                  <a:pt x="808" y="567"/>
                  <a:pt x="831" y="583"/>
                </a:cubicBezTo>
                <a:cubicBezTo>
                  <a:pt x="840" y="588"/>
                  <a:pt x="840" y="588"/>
                  <a:pt x="840" y="588"/>
                </a:cubicBezTo>
                <a:cubicBezTo>
                  <a:pt x="849" y="593"/>
                  <a:pt x="849" y="593"/>
                  <a:pt x="849" y="593"/>
                </a:cubicBezTo>
                <a:cubicBezTo>
                  <a:pt x="858" y="598"/>
                  <a:pt x="858" y="598"/>
                  <a:pt x="858" y="598"/>
                </a:cubicBezTo>
                <a:cubicBezTo>
                  <a:pt x="868" y="603"/>
                  <a:pt x="868" y="603"/>
                  <a:pt x="868" y="603"/>
                </a:cubicBezTo>
                <a:cubicBezTo>
                  <a:pt x="877" y="607"/>
                  <a:pt x="877" y="607"/>
                  <a:pt x="877" y="607"/>
                </a:cubicBezTo>
                <a:cubicBezTo>
                  <a:pt x="887" y="611"/>
                  <a:pt x="887" y="611"/>
                  <a:pt x="887" y="611"/>
                </a:cubicBezTo>
                <a:cubicBezTo>
                  <a:pt x="897" y="615"/>
                  <a:pt x="897" y="615"/>
                  <a:pt x="897" y="615"/>
                </a:cubicBezTo>
                <a:cubicBezTo>
                  <a:pt x="907" y="619"/>
                  <a:pt x="907" y="619"/>
                  <a:pt x="907" y="619"/>
                </a:cubicBezTo>
                <a:cubicBezTo>
                  <a:pt x="959" y="637"/>
                  <a:pt x="1016" y="644"/>
                  <a:pt x="1072" y="650"/>
                </a:cubicBezTo>
                <a:cubicBezTo>
                  <a:pt x="1128" y="655"/>
                  <a:pt x="1185" y="658"/>
                  <a:pt x="1242" y="664"/>
                </a:cubicBezTo>
                <a:cubicBezTo>
                  <a:pt x="1270" y="667"/>
                  <a:pt x="1298" y="670"/>
                  <a:pt x="1327" y="674"/>
                </a:cubicBezTo>
                <a:cubicBezTo>
                  <a:pt x="1341" y="676"/>
                  <a:pt x="1355" y="678"/>
                  <a:pt x="1369" y="680"/>
                </a:cubicBezTo>
                <a:cubicBezTo>
                  <a:pt x="1390" y="684"/>
                  <a:pt x="1390" y="684"/>
                  <a:pt x="1390" y="684"/>
                </a:cubicBezTo>
                <a:cubicBezTo>
                  <a:pt x="1411" y="687"/>
                  <a:pt x="1411" y="687"/>
                  <a:pt x="1411" y="687"/>
                </a:cubicBezTo>
                <a:cubicBezTo>
                  <a:pt x="1467" y="698"/>
                  <a:pt x="1522" y="711"/>
                  <a:pt x="1576" y="728"/>
                </a:cubicBezTo>
                <a:cubicBezTo>
                  <a:pt x="1631" y="745"/>
                  <a:pt x="1684" y="765"/>
                  <a:pt x="1736" y="788"/>
                </a:cubicBezTo>
                <a:cubicBezTo>
                  <a:pt x="1789" y="809"/>
                  <a:pt x="1838" y="838"/>
                  <a:pt x="1885" y="871"/>
                </a:cubicBezTo>
                <a:cubicBezTo>
                  <a:pt x="1977" y="938"/>
                  <a:pt x="2060" y="1017"/>
                  <a:pt x="2137" y="1100"/>
                </a:cubicBezTo>
                <a:cubicBezTo>
                  <a:pt x="2215" y="1183"/>
                  <a:pt x="2288" y="1270"/>
                  <a:pt x="2361" y="1357"/>
                </a:cubicBezTo>
                <a:cubicBezTo>
                  <a:pt x="2398" y="1401"/>
                  <a:pt x="2434" y="1444"/>
                  <a:pt x="2472" y="1486"/>
                </a:cubicBezTo>
                <a:cubicBezTo>
                  <a:pt x="2510" y="1528"/>
                  <a:pt x="2549" y="1569"/>
                  <a:pt x="2591" y="1606"/>
                </a:cubicBezTo>
                <a:cubicBezTo>
                  <a:pt x="2612" y="1625"/>
                  <a:pt x="2635" y="1642"/>
                  <a:pt x="2658" y="1656"/>
                </a:cubicBezTo>
                <a:cubicBezTo>
                  <a:pt x="2670" y="1663"/>
                  <a:pt x="2683" y="1669"/>
                  <a:pt x="2695" y="1674"/>
                </a:cubicBezTo>
                <a:cubicBezTo>
                  <a:pt x="2708" y="1679"/>
                  <a:pt x="2721" y="1682"/>
                  <a:pt x="2734" y="1683"/>
                </a:cubicBezTo>
                <a:cubicBezTo>
                  <a:pt x="2747" y="1684"/>
                  <a:pt x="2761" y="1682"/>
                  <a:pt x="2773" y="1677"/>
                </a:cubicBezTo>
                <a:cubicBezTo>
                  <a:pt x="2777" y="1675"/>
                  <a:pt x="2777" y="1675"/>
                  <a:pt x="2777" y="1675"/>
                </a:cubicBezTo>
                <a:cubicBezTo>
                  <a:pt x="2779" y="1674"/>
                  <a:pt x="2780" y="1673"/>
                  <a:pt x="2781" y="1673"/>
                </a:cubicBezTo>
                <a:cubicBezTo>
                  <a:pt x="2784" y="1671"/>
                  <a:pt x="2787" y="1669"/>
                  <a:pt x="2790" y="1668"/>
                </a:cubicBezTo>
                <a:cubicBezTo>
                  <a:pt x="2794" y="1664"/>
                  <a:pt x="2798" y="1660"/>
                  <a:pt x="2801" y="1655"/>
                </a:cubicBezTo>
                <a:cubicBezTo>
                  <a:pt x="2804" y="1649"/>
                  <a:pt x="2805" y="1643"/>
                  <a:pt x="2806" y="1637"/>
                </a:cubicBezTo>
                <a:cubicBezTo>
                  <a:pt x="2807" y="1631"/>
                  <a:pt x="2807" y="1624"/>
                  <a:pt x="2806" y="1617"/>
                </a:cubicBezTo>
                <a:cubicBezTo>
                  <a:pt x="2805" y="1604"/>
                  <a:pt x="2802" y="1591"/>
                  <a:pt x="2798" y="1577"/>
                </a:cubicBezTo>
                <a:cubicBezTo>
                  <a:pt x="2791" y="1551"/>
                  <a:pt x="2780" y="1524"/>
                  <a:pt x="2769" y="1498"/>
                </a:cubicBezTo>
                <a:cubicBezTo>
                  <a:pt x="2758" y="1472"/>
                  <a:pt x="2747" y="1447"/>
                  <a:pt x="2735" y="1421"/>
                </a:cubicBezTo>
                <a:cubicBezTo>
                  <a:pt x="2724" y="1394"/>
                  <a:pt x="2713" y="1368"/>
                  <a:pt x="2703" y="1341"/>
                </a:cubicBezTo>
                <a:cubicBezTo>
                  <a:pt x="2698" y="1328"/>
                  <a:pt x="2694" y="1314"/>
                  <a:pt x="2690" y="1300"/>
                </a:cubicBezTo>
                <a:cubicBezTo>
                  <a:pt x="2687" y="1285"/>
                  <a:pt x="2684" y="1271"/>
                  <a:pt x="2684" y="1255"/>
                </a:cubicBezTo>
                <a:cubicBezTo>
                  <a:pt x="2684" y="1248"/>
                  <a:pt x="2685" y="1240"/>
                  <a:pt x="2687" y="1232"/>
                </a:cubicBezTo>
                <a:cubicBezTo>
                  <a:pt x="2689" y="1224"/>
                  <a:pt x="2693" y="1217"/>
                  <a:pt x="2698" y="1210"/>
                </a:cubicBezTo>
                <a:cubicBezTo>
                  <a:pt x="2703" y="1203"/>
                  <a:pt x="2710" y="1198"/>
                  <a:pt x="2717" y="1194"/>
                </a:cubicBezTo>
                <a:cubicBezTo>
                  <a:pt x="2722" y="1192"/>
                  <a:pt x="2722" y="1192"/>
                  <a:pt x="2722" y="1192"/>
                </a:cubicBezTo>
                <a:cubicBezTo>
                  <a:pt x="2724" y="1191"/>
                  <a:pt x="2726" y="1190"/>
                  <a:pt x="2728" y="1190"/>
                </a:cubicBezTo>
                <a:cubicBezTo>
                  <a:pt x="2730" y="1189"/>
                  <a:pt x="2730" y="1189"/>
                  <a:pt x="2730" y="1189"/>
                </a:cubicBezTo>
                <a:cubicBezTo>
                  <a:pt x="2733" y="1188"/>
                  <a:pt x="2733" y="1188"/>
                  <a:pt x="2733" y="1188"/>
                </a:cubicBezTo>
                <a:cubicBezTo>
                  <a:pt x="2739" y="1187"/>
                  <a:pt x="2739" y="1187"/>
                  <a:pt x="2739" y="1187"/>
                </a:cubicBezTo>
                <a:cubicBezTo>
                  <a:pt x="2769" y="1181"/>
                  <a:pt x="2799" y="1186"/>
                  <a:pt x="2827" y="1191"/>
                </a:cubicBezTo>
                <a:cubicBezTo>
                  <a:pt x="2883" y="1201"/>
                  <a:pt x="2938" y="1216"/>
                  <a:pt x="2992" y="1234"/>
                </a:cubicBezTo>
                <a:cubicBezTo>
                  <a:pt x="3047" y="1251"/>
                  <a:pt x="3100" y="1272"/>
                  <a:pt x="3152" y="1294"/>
                </a:cubicBezTo>
                <a:cubicBezTo>
                  <a:pt x="3204" y="1317"/>
                  <a:pt x="3256" y="1342"/>
                  <a:pt x="3306" y="1369"/>
                </a:cubicBezTo>
                <a:cubicBezTo>
                  <a:pt x="3356" y="1397"/>
                  <a:pt x="3404" y="1427"/>
                  <a:pt x="3451" y="1459"/>
                </a:cubicBezTo>
                <a:cubicBezTo>
                  <a:pt x="3498" y="1492"/>
                  <a:pt x="3543" y="1527"/>
                  <a:pt x="3585" y="1565"/>
                </a:cubicBezTo>
                <a:cubicBezTo>
                  <a:pt x="3627" y="1604"/>
                  <a:pt x="3666" y="1646"/>
                  <a:pt x="3699" y="1693"/>
                </a:cubicBezTo>
                <a:cubicBezTo>
                  <a:pt x="3731" y="1739"/>
                  <a:pt x="3758" y="1790"/>
                  <a:pt x="3775" y="1845"/>
                </a:cubicBezTo>
                <a:cubicBezTo>
                  <a:pt x="3773" y="1845"/>
                  <a:pt x="3773" y="1845"/>
                  <a:pt x="3773" y="1845"/>
                </a:cubicBezTo>
                <a:cubicBezTo>
                  <a:pt x="3756" y="1791"/>
                  <a:pt x="3728" y="1741"/>
                  <a:pt x="3694" y="1696"/>
                </a:cubicBezTo>
                <a:cubicBezTo>
                  <a:pt x="3661" y="1650"/>
                  <a:pt x="3621" y="1609"/>
                  <a:pt x="3579" y="1571"/>
                </a:cubicBezTo>
                <a:cubicBezTo>
                  <a:pt x="3495" y="1496"/>
                  <a:pt x="3399" y="1434"/>
                  <a:pt x="3300" y="1380"/>
                </a:cubicBezTo>
                <a:cubicBezTo>
                  <a:pt x="3200" y="1327"/>
                  <a:pt x="3095" y="1282"/>
                  <a:pt x="2988" y="1248"/>
                </a:cubicBezTo>
                <a:cubicBezTo>
                  <a:pt x="2967" y="1242"/>
                  <a:pt x="2967" y="1242"/>
                  <a:pt x="2967" y="1242"/>
                </a:cubicBezTo>
                <a:cubicBezTo>
                  <a:pt x="2961" y="1240"/>
                  <a:pt x="2954" y="1238"/>
                  <a:pt x="2947" y="1236"/>
                </a:cubicBezTo>
                <a:cubicBezTo>
                  <a:pt x="2934" y="1232"/>
                  <a:pt x="2920" y="1228"/>
                  <a:pt x="2906" y="1225"/>
                </a:cubicBezTo>
                <a:cubicBezTo>
                  <a:pt x="2899" y="1223"/>
                  <a:pt x="2893" y="1221"/>
                  <a:pt x="2886" y="1220"/>
                </a:cubicBezTo>
                <a:cubicBezTo>
                  <a:pt x="2879" y="1218"/>
                  <a:pt x="2872" y="1216"/>
                  <a:pt x="2865" y="1215"/>
                </a:cubicBezTo>
                <a:cubicBezTo>
                  <a:pt x="2851" y="1212"/>
                  <a:pt x="2838" y="1209"/>
                  <a:pt x="2824" y="1207"/>
                </a:cubicBezTo>
                <a:cubicBezTo>
                  <a:pt x="2810" y="1204"/>
                  <a:pt x="2796" y="1202"/>
                  <a:pt x="2782" y="1201"/>
                </a:cubicBezTo>
                <a:cubicBezTo>
                  <a:pt x="2769" y="1200"/>
                  <a:pt x="2755" y="1200"/>
                  <a:pt x="2742" y="1203"/>
                </a:cubicBezTo>
                <a:cubicBezTo>
                  <a:pt x="2738" y="1204"/>
                  <a:pt x="2738" y="1204"/>
                  <a:pt x="2738" y="1204"/>
                </a:cubicBezTo>
                <a:cubicBezTo>
                  <a:pt x="2735" y="1205"/>
                  <a:pt x="2735" y="1205"/>
                  <a:pt x="2735" y="1205"/>
                </a:cubicBezTo>
                <a:cubicBezTo>
                  <a:pt x="2733" y="1206"/>
                  <a:pt x="2733" y="1206"/>
                  <a:pt x="2733" y="1206"/>
                </a:cubicBezTo>
                <a:cubicBezTo>
                  <a:pt x="2729" y="1207"/>
                  <a:pt x="2729" y="1207"/>
                  <a:pt x="2729" y="1207"/>
                </a:cubicBezTo>
                <a:cubicBezTo>
                  <a:pt x="2725" y="1209"/>
                  <a:pt x="2725" y="1209"/>
                  <a:pt x="2725" y="1209"/>
                </a:cubicBezTo>
                <a:cubicBezTo>
                  <a:pt x="2719" y="1212"/>
                  <a:pt x="2715" y="1216"/>
                  <a:pt x="2711" y="1220"/>
                </a:cubicBezTo>
                <a:cubicBezTo>
                  <a:pt x="2704" y="1230"/>
                  <a:pt x="2701" y="1242"/>
                  <a:pt x="2701" y="1255"/>
                </a:cubicBezTo>
                <a:cubicBezTo>
                  <a:pt x="2701" y="1269"/>
                  <a:pt x="2704" y="1282"/>
                  <a:pt x="2707" y="1296"/>
                </a:cubicBezTo>
                <a:cubicBezTo>
                  <a:pt x="2710" y="1309"/>
                  <a:pt x="2714" y="1322"/>
                  <a:pt x="2719" y="1335"/>
                </a:cubicBezTo>
                <a:cubicBezTo>
                  <a:pt x="2728" y="1362"/>
                  <a:pt x="2740" y="1388"/>
                  <a:pt x="2751" y="1414"/>
                </a:cubicBezTo>
                <a:cubicBezTo>
                  <a:pt x="2762" y="1440"/>
                  <a:pt x="2774" y="1465"/>
                  <a:pt x="2785" y="1492"/>
                </a:cubicBezTo>
                <a:cubicBezTo>
                  <a:pt x="2796" y="1518"/>
                  <a:pt x="2807" y="1545"/>
                  <a:pt x="2815" y="1573"/>
                </a:cubicBezTo>
                <a:cubicBezTo>
                  <a:pt x="2818" y="1587"/>
                  <a:pt x="2822" y="1601"/>
                  <a:pt x="2823" y="1616"/>
                </a:cubicBezTo>
                <a:cubicBezTo>
                  <a:pt x="2823" y="1624"/>
                  <a:pt x="2823" y="1631"/>
                  <a:pt x="2822" y="1639"/>
                </a:cubicBezTo>
                <a:cubicBezTo>
                  <a:pt x="2821" y="1647"/>
                  <a:pt x="2819" y="1655"/>
                  <a:pt x="2815" y="1662"/>
                </a:cubicBezTo>
                <a:cubicBezTo>
                  <a:pt x="2812" y="1669"/>
                  <a:pt x="2806" y="1676"/>
                  <a:pt x="2799" y="1681"/>
                </a:cubicBezTo>
                <a:cubicBezTo>
                  <a:pt x="2796" y="1683"/>
                  <a:pt x="2792" y="1685"/>
                  <a:pt x="2789" y="1687"/>
                </a:cubicBezTo>
                <a:cubicBezTo>
                  <a:pt x="2787" y="1688"/>
                  <a:pt x="2786" y="1689"/>
                  <a:pt x="2784" y="1689"/>
                </a:cubicBezTo>
                <a:cubicBezTo>
                  <a:pt x="2779" y="1692"/>
                  <a:pt x="2779" y="1692"/>
                  <a:pt x="2779" y="1692"/>
                </a:cubicBezTo>
                <a:cubicBezTo>
                  <a:pt x="2764" y="1697"/>
                  <a:pt x="2749" y="1700"/>
                  <a:pt x="2734" y="1699"/>
                </a:cubicBezTo>
                <a:cubicBezTo>
                  <a:pt x="2718" y="1698"/>
                  <a:pt x="2704" y="1694"/>
                  <a:pt x="2690" y="1689"/>
                </a:cubicBezTo>
                <a:cubicBezTo>
                  <a:pt x="2676" y="1684"/>
                  <a:pt x="2663" y="1677"/>
                  <a:pt x="2650" y="1670"/>
                </a:cubicBezTo>
                <a:cubicBezTo>
                  <a:pt x="2626" y="1654"/>
                  <a:pt x="2603" y="1636"/>
                  <a:pt x="2581" y="1618"/>
                </a:cubicBezTo>
                <a:cubicBezTo>
                  <a:pt x="2538" y="1580"/>
                  <a:pt x="2499" y="1538"/>
                  <a:pt x="2462" y="1495"/>
                </a:cubicBezTo>
                <a:cubicBezTo>
                  <a:pt x="2424" y="1453"/>
                  <a:pt x="2388" y="1409"/>
                  <a:pt x="2351" y="1365"/>
                </a:cubicBezTo>
                <a:cubicBezTo>
                  <a:pt x="2279" y="1278"/>
                  <a:pt x="2207" y="1190"/>
                  <a:pt x="2131" y="1106"/>
                </a:cubicBezTo>
                <a:cubicBezTo>
                  <a:pt x="2092" y="1064"/>
                  <a:pt x="2053" y="1024"/>
                  <a:pt x="2012" y="985"/>
                </a:cubicBezTo>
                <a:cubicBezTo>
                  <a:pt x="1971" y="946"/>
                  <a:pt x="1928" y="909"/>
                  <a:pt x="1881" y="876"/>
                </a:cubicBezTo>
                <a:cubicBezTo>
                  <a:pt x="1835" y="843"/>
                  <a:pt x="1786" y="814"/>
                  <a:pt x="1734" y="792"/>
                </a:cubicBezTo>
                <a:cubicBezTo>
                  <a:pt x="1682" y="769"/>
                  <a:pt x="1629" y="750"/>
                  <a:pt x="1575" y="733"/>
                </a:cubicBezTo>
                <a:cubicBezTo>
                  <a:pt x="1521" y="717"/>
                  <a:pt x="1465" y="704"/>
                  <a:pt x="1410" y="694"/>
                </a:cubicBezTo>
                <a:cubicBezTo>
                  <a:pt x="1389" y="690"/>
                  <a:pt x="1389" y="690"/>
                  <a:pt x="1389" y="690"/>
                </a:cubicBezTo>
                <a:cubicBezTo>
                  <a:pt x="1368" y="687"/>
                  <a:pt x="1368" y="687"/>
                  <a:pt x="1368" y="687"/>
                </a:cubicBezTo>
                <a:cubicBezTo>
                  <a:pt x="1354" y="685"/>
                  <a:pt x="1340" y="683"/>
                  <a:pt x="1326" y="681"/>
                </a:cubicBezTo>
                <a:cubicBezTo>
                  <a:pt x="1297" y="678"/>
                  <a:pt x="1269" y="675"/>
                  <a:pt x="1241" y="673"/>
                </a:cubicBezTo>
                <a:cubicBezTo>
                  <a:pt x="1184" y="668"/>
                  <a:pt x="1128" y="665"/>
                  <a:pt x="1071" y="661"/>
                </a:cubicBezTo>
                <a:cubicBezTo>
                  <a:pt x="1043" y="658"/>
                  <a:pt x="1014" y="655"/>
                  <a:pt x="986" y="651"/>
                </a:cubicBezTo>
                <a:cubicBezTo>
                  <a:pt x="958" y="646"/>
                  <a:pt x="930" y="640"/>
                  <a:pt x="902" y="631"/>
                </a:cubicBezTo>
                <a:cubicBezTo>
                  <a:pt x="892" y="628"/>
                  <a:pt x="892" y="628"/>
                  <a:pt x="892" y="628"/>
                </a:cubicBezTo>
                <a:cubicBezTo>
                  <a:pt x="889" y="626"/>
                  <a:pt x="885" y="625"/>
                  <a:pt x="882" y="624"/>
                </a:cubicBezTo>
                <a:cubicBezTo>
                  <a:pt x="872" y="620"/>
                  <a:pt x="872" y="620"/>
                  <a:pt x="872" y="620"/>
                </a:cubicBezTo>
                <a:cubicBezTo>
                  <a:pt x="862" y="615"/>
                  <a:pt x="862" y="615"/>
                  <a:pt x="862" y="615"/>
                </a:cubicBezTo>
                <a:cubicBezTo>
                  <a:pt x="852" y="610"/>
                  <a:pt x="852" y="610"/>
                  <a:pt x="852" y="610"/>
                </a:cubicBezTo>
                <a:cubicBezTo>
                  <a:pt x="843" y="605"/>
                  <a:pt x="843" y="605"/>
                  <a:pt x="843" y="605"/>
                </a:cubicBezTo>
                <a:cubicBezTo>
                  <a:pt x="833" y="600"/>
                  <a:pt x="833" y="600"/>
                  <a:pt x="833" y="600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00" y="579"/>
                  <a:pt x="777" y="561"/>
                  <a:pt x="756" y="541"/>
                </a:cubicBezTo>
                <a:cubicBezTo>
                  <a:pt x="714" y="501"/>
                  <a:pt x="678" y="456"/>
                  <a:pt x="649" y="407"/>
                </a:cubicBezTo>
                <a:cubicBezTo>
                  <a:pt x="634" y="382"/>
                  <a:pt x="621" y="356"/>
                  <a:pt x="610" y="330"/>
                </a:cubicBezTo>
                <a:cubicBezTo>
                  <a:pt x="600" y="303"/>
                  <a:pt x="591" y="275"/>
                  <a:pt x="587" y="246"/>
                </a:cubicBezTo>
                <a:cubicBezTo>
                  <a:pt x="585" y="232"/>
                  <a:pt x="584" y="217"/>
                  <a:pt x="587" y="202"/>
                </a:cubicBezTo>
                <a:cubicBezTo>
                  <a:pt x="588" y="194"/>
                  <a:pt x="590" y="187"/>
                  <a:pt x="594" y="180"/>
                </a:cubicBezTo>
                <a:cubicBezTo>
                  <a:pt x="598" y="173"/>
                  <a:pt x="603" y="166"/>
                  <a:pt x="610" y="162"/>
                </a:cubicBezTo>
                <a:cubicBezTo>
                  <a:pt x="616" y="157"/>
                  <a:pt x="624" y="154"/>
                  <a:pt x="632" y="153"/>
                </a:cubicBezTo>
                <a:cubicBezTo>
                  <a:pt x="635" y="152"/>
                  <a:pt x="639" y="151"/>
                  <a:pt x="642" y="151"/>
                </a:cubicBezTo>
                <a:cubicBezTo>
                  <a:pt x="647" y="149"/>
                  <a:pt x="647" y="149"/>
                  <a:pt x="647" y="149"/>
                </a:cubicBezTo>
                <a:cubicBezTo>
                  <a:pt x="652" y="148"/>
                  <a:pt x="652" y="148"/>
                  <a:pt x="652" y="148"/>
                </a:cubicBezTo>
                <a:cubicBezTo>
                  <a:pt x="656" y="146"/>
                  <a:pt x="656" y="146"/>
                  <a:pt x="656" y="146"/>
                </a:cubicBezTo>
                <a:cubicBezTo>
                  <a:pt x="657" y="146"/>
                  <a:pt x="659" y="145"/>
                  <a:pt x="660" y="144"/>
                </a:cubicBezTo>
                <a:cubicBezTo>
                  <a:pt x="662" y="143"/>
                  <a:pt x="664" y="141"/>
                  <a:pt x="664" y="140"/>
                </a:cubicBezTo>
                <a:cubicBezTo>
                  <a:pt x="664" y="139"/>
                  <a:pt x="664" y="137"/>
                  <a:pt x="663" y="135"/>
                </a:cubicBezTo>
                <a:cubicBezTo>
                  <a:pt x="661" y="132"/>
                  <a:pt x="659" y="130"/>
                  <a:pt x="657" y="128"/>
                </a:cubicBezTo>
                <a:cubicBezTo>
                  <a:pt x="648" y="119"/>
                  <a:pt x="635" y="112"/>
                  <a:pt x="623" y="106"/>
                </a:cubicBezTo>
                <a:cubicBezTo>
                  <a:pt x="610" y="100"/>
                  <a:pt x="597" y="94"/>
                  <a:pt x="584" y="89"/>
                </a:cubicBezTo>
                <a:cubicBezTo>
                  <a:pt x="558" y="79"/>
                  <a:pt x="531" y="70"/>
                  <a:pt x="504" y="62"/>
                </a:cubicBezTo>
                <a:cubicBezTo>
                  <a:pt x="450" y="47"/>
                  <a:pt x="394" y="35"/>
                  <a:pt x="339" y="25"/>
                </a:cubicBezTo>
                <a:cubicBezTo>
                  <a:pt x="227" y="7"/>
                  <a:pt x="113" y="0"/>
                  <a:pt x="0" y="11"/>
                </a:cubicBezTo>
                <a:lnTo>
                  <a:pt x="0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637495" y="5113866"/>
            <a:ext cx="1200978" cy="906617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  <a:gd name="connsiteX0-91" fmla="*/ 29300 w 3842862"/>
              <a:gd name="connsiteY0-92" fmla="*/ 1779302 h 3407833"/>
              <a:gd name="connsiteX1-93" fmla="*/ 2133923 w 3842862"/>
              <a:gd name="connsiteY1-94" fmla="*/ 282 h 3407833"/>
              <a:gd name="connsiteX2-95" fmla="*/ 3837594 w 3842862"/>
              <a:gd name="connsiteY2-96" fmla="*/ 1675078 h 3407833"/>
              <a:gd name="connsiteX3-97" fmla="*/ 1104019 w 3842862"/>
              <a:gd name="connsiteY3-98" fmla="*/ 3407626 h 3407833"/>
              <a:gd name="connsiteX4-99" fmla="*/ 29300 w 3842862"/>
              <a:gd name="connsiteY4-100" fmla="*/ 1779302 h 3407833"/>
              <a:gd name="connsiteX0-101" fmla="*/ 29300 w 3843043"/>
              <a:gd name="connsiteY0-102" fmla="*/ 1282957 h 2911488"/>
              <a:gd name="connsiteX1-103" fmla="*/ 2175322 w 3843043"/>
              <a:gd name="connsiteY1-104" fmla="*/ 728 h 2911488"/>
              <a:gd name="connsiteX2-105" fmla="*/ 3837594 w 3843043"/>
              <a:gd name="connsiteY2-106" fmla="*/ 1178733 h 2911488"/>
              <a:gd name="connsiteX3-107" fmla="*/ 1104019 w 3843043"/>
              <a:gd name="connsiteY3-108" fmla="*/ 2911281 h 2911488"/>
              <a:gd name="connsiteX4-109" fmla="*/ 29300 w 3843043"/>
              <a:gd name="connsiteY4-110" fmla="*/ 1282957 h 2911488"/>
              <a:gd name="connsiteX0-111" fmla="*/ 28665 w 3863122"/>
              <a:gd name="connsiteY0-112" fmla="*/ 892753 h 2916269"/>
              <a:gd name="connsiteX1-113" fmla="*/ 2195386 w 3863122"/>
              <a:gd name="connsiteY1-114" fmla="*/ 3817 h 2916269"/>
              <a:gd name="connsiteX2-115" fmla="*/ 3857658 w 3863122"/>
              <a:gd name="connsiteY2-116" fmla="*/ 1181822 h 2916269"/>
              <a:gd name="connsiteX3-117" fmla="*/ 1124083 w 3863122"/>
              <a:gd name="connsiteY3-118" fmla="*/ 2914370 h 2916269"/>
              <a:gd name="connsiteX4-119" fmla="*/ 28665 w 3863122"/>
              <a:gd name="connsiteY4-120" fmla="*/ 892753 h 2916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PA_文本框 2"/>
          <p:cNvSpPr txBox="1"/>
          <p:nvPr>
            <p:custDataLst>
              <p:tags r:id="rId1"/>
            </p:custDataLst>
          </p:nvPr>
        </p:nvSpPr>
        <p:spPr>
          <a:xfrm>
            <a:off x="3888262" y="3152654"/>
            <a:ext cx="4408949" cy="75565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cs typeface="+mn-ea"/>
                <a:sym typeface="+mn-lt"/>
              </a:rPr>
              <a:t>关于成员、技术积淀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011656" y="4550836"/>
            <a:ext cx="2168792" cy="397891"/>
          </a:xfrm>
          <a:prstGeom prst="roundRect">
            <a:avLst>
              <a:gd name="adj" fmla="val 50000"/>
            </a:avLst>
          </a:prstGeom>
          <a:solidFill>
            <a:srgbClr val="5F787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25F4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34776" y="4585830"/>
            <a:ext cx="13317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noProof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PART.01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437696" y="1653607"/>
            <a:ext cx="1790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7200" dirty="0">
                <a:solidFill>
                  <a:srgbClr val="5F787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01.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661660"/>
            <a:ext cx="12192000" cy="1196340"/>
          </a:xfrm>
          <a:prstGeom prst="rect">
            <a:avLst/>
          </a:prstGeom>
          <a:solidFill>
            <a:srgbClr val="758A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 rot="5400000" flipH="1" flipV="1">
            <a:off x="306005" y="-306008"/>
            <a:ext cx="1106559" cy="1718574"/>
          </a:xfrm>
          <a:custGeom>
            <a:avLst/>
            <a:gdLst>
              <a:gd name="connsiteX0" fmla="*/ 314467 w 2993758"/>
              <a:gd name="connsiteY0" fmla="*/ 0 h 4649541"/>
              <a:gd name="connsiteX1" fmla="*/ 2993758 w 2993758"/>
              <a:gd name="connsiteY1" fmla="*/ 0 h 4649541"/>
              <a:gd name="connsiteX2" fmla="*/ 2993758 w 2993758"/>
              <a:gd name="connsiteY2" fmla="*/ 4649541 h 4649541"/>
              <a:gd name="connsiteX3" fmla="*/ 2898267 w 2993758"/>
              <a:gd name="connsiteY3" fmla="*/ 4635591 h 4649541"/>
              <a:gd name="connsiteX4" fmla="*/ 1643453 w 2993758"/>
              <a:gd name="connsiteY4" fmla="*/ 3946524 h 4649541"/>
              <a:gd name="connsiteX5" fmla="*/ 1417743 w 2993758"/>
              <a:gd name="connsiteY5" fmla="*/ 2500303 h 4649541"/>
              <a:gd name="connsiteX6" fmla="*/ 96917 w 2993758"/>
              <a:gd name="connsiteY6" fmla="*/ 1329953 h 4649541"/>
              <a:gd name="connsiteX7" fmla="*/ 306758 w 2993758"/>
              <a:gd name="connsiteY7" fmla="*/ 6048 h 464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3758" h="4649541">
                <a:moveTo>
                  <a:pt x="314467" y="0"/>
                </a:moveTo>
                <a:lnTo>
                  <a:pt x="2993758" y="0"/>
                </a:lnTo>
                <a:lnTo>
                  <a:pt x="2993758" y="4649541"/>
                </a:lnTo>
                <a:lnTo>
                  <a:pt x="2898267" y="4635591"/>
                </a:lnTo>
                <a:cubicBezTo>
                  <a:pt x="2048504" y="4500308"/>
                  <a:pt x="1889714" y="4309821"/>
                  <a:pt x="1643453" y="3946524"/>
                </a:cubicBezTo>
                <a:cubicBezTo>
                  <a:pt x="1362012" y="3531328"/>
                  <a:pt x="1675499" y="2936399"/>
                  <a:pt x="1417743" y="2500303"/>
                </a:cubicBezTo>
                <a:cubicBezTo>
                  <a:pt x="1159987" y="2064208"/>
                  <a:pt x="286403" y="1842677"/>
                  <a:pt x="96917" y="1329953"/>
                </a:cubicBezTo>
                <a:cubicBezTo>
                  <a:pt x="-68882" y="881319"/>
                  <a:pt x="-36271" y="312142"/>
                  <a:pt x="306758" y="6048"/>
                </a:cubicBezTo>
                <a:close/>
              </a:path>
            </a:pathLst>
          </a:custGeom>
          <a:solidFill>
            <a:srgbClr val="5F787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rot="3914376">
            <a:off x="275567" y="396700"/>
            <a:ext cx="915408" cy="691041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  <a:gd name="connsiteX0-91" fmla="*/ 29300 w 3842862"/>
              <a:gd name="connsiteY0-92" fmla="*/ 1779302 h 3407833"/>
              <a:gd name="connsiteX1-93" fmla="*/ 2133923 w 3842862"/>
              <a:gd name="connsiteY1-94" fmla="*/ 282 h 3407833"/>
              <a:gd name="connsiteX2-95" fmla="*/ 3837594 w 3842862"/>
              <a:gd name="connsiteY2-96" fmla="*/ 1675078 h 3407833"/>
              <a:gd name="connsiteX3-97" fmla="*/ 1104019 w 3842862"/>
              <a:gd name="connsiteY3-98" fmla="*/ 3407626 h 3407833"/>
              <a:gd name="connsiteX4-99" fmla="*/ 29300 w 3842862"/>
              <a:gd name="connsiteY4-100" fmla="*/ 1779302 h 3407833"/>
              <a:gd name="connsiteX0-101" fmla="*/ 29300 w 3843043"/>
              <a:gd name="connsiteY0-102" fmla="*/ 1282957 h 2911488"/>
              <a:gd name="connsiteX1-103" fmla="*/ 2175322 w 3843043"/>
              <a:gd name="connsiteY1-104" fmla="*/ 728 h 2911488"/>
              <a:gd name="connsiteX2-105" fmla="*/ 3837594 w 3843043"/>
              <a:gd name="connsiteY2-106" fmla="*/ 1178733 h 2911488"/>
              <a:gd name="connsiteX3-107" fmla="*/ 1104019 w 3843043"/>
              <a:gd name="connsiteY3-108" fmla="*/ 2911281 h 2911488"/>
              <a:gd name="connsiteX4-109" fmla="*/ 29300 w 3843043"/>
              <a:gd name="connsiteY4-110" fmla="*/ 1282957 h 2911488"/>
              <a:gd name="connsiteX0-111" fmla="*/ 28665 w 3863122"/>
              <a:gd name="connsiteY0-112" fmla="*/ 892753 h 2916269"/>
              <a:gd name="connsiteX1-113" fmla="*/ 2195386 w 3863122"/>
              <a:gd name="connsiteY1-114" fmla="*/ 3817 h 2916269"/>
              <a:gd name="connsiteX2-115" fmla="*/ 3857658 w 3863122"/>
              <a:gd name="connsiteY2-116" fmla="*/ 1181822 h 2916269"/>
              <a:gd name="connsiteX3-117" fmla="*/ 1124083 w 3863122"/>
              <a:gd name="connsiteY3-118" fmla="*/ 2914370 h 2916269"/>
              <a:gd name="connsiteX4-119" fmla="*/ 28665 w 3863122"/>
              <a:gd name="connsiteY4-120" fmla="*/ 892753 h 2916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09495" y="1302597"/>
            <a:ext cx="11884660" cy="1938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高等理工学院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陶思远：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* 参与开发名为《走马Go》的校园体育课程网站，基于 vue.js负责大部分的前端开发。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* 自学部分 cs231 和 cs229 网课，有较为完整的机器学习基础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*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数学建模中多次运用神经网络解决回归、预测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等问题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609495" y="3589232"/>
            <a:ext cx="9031605" cy="1568450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人工智能学院</a:t>
            </a:r>
            <a:r>
              <a:rPr lang="en-US" altLang="zh-CN" sz="2400" b="1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修曾祺：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* 系统学习过人工智能相关课程（机器学习，深度学习，RL等）。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* 有开发大项目的经验，并在本学期选修数据可视化课程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 rot="5400000" flipV="1">
            <a:off x="517442" y="4469425"/>
            <a:ext cx="1871133" cy="2906018"/>
          </a:xfrm>
          <a:custGeom>
            <a:avLst/>
            <a:gdLst>
              <a:gd name="connsiteX0" fmla="*/ 314467 w 2993758"/>
              <a:gd name="connsiteY0" fmla="*/ 0 h 4649541"/>
              <a:gd name="connsiteX1" fmla="*/ 2993758 w 2993758"/>
              <a:gd name="connsiteY1" fmla="*/ 0 h 4649541"/>
              <a:gd name="connsiteX2" fmla="*/ 2993758 w 2993758"/>
              <a:gd name="connsiteY2" fmla="*/ 4649541 h 4649541"/>
              <a:gd name="connsiteX3" fmla="*/ 2898267 w 2993758"/>
              <a:gd name="connsiteY3" fmla="*/ 4635591 h 4649541"/>
              <a:gd name="connsiteX4" fmla="*/ 1643453 w 2993758"/>
              <a:gd name="connsiteY4" fmla="*/ 3946524 h 4649541"/>
              <a:gd name="connsiteX5" fmla="*/ 1417743 w 2993758"/>
              <a:gd name="connsiteY5" fmla="*/ 2500303 h 4649541"/>
              <a:gd name="connsiteX6" fmla="*/ 96917 w 2993758"/>
              <a:gd name="connsiteY6" fmla="*/ 1329953 h 4649541"/>
              <a:gd name="connsiteX7" fmla="*/ 306758 w 2993758"/>
              <a:gd name="connsiteY7" fmla="*/ 6048 h 464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3758" h="4649541">
                <a:moveTo>
                  <a:pt x="314467" y="0"/>
                </a:moveTo>
                <a:lnTo>
                  <a:pt x="2993758" y="0"/>
                </a:lnTo>
                <a:lnTo>
                  <a:pt x="2993758" y="4649541"/>
                </a:lnTo>
                <a:lnTo>
                  <a:pt x="2898267" y="4635591"/>
                </a:lnTo>
                <a:cubicBezTo>
                  <a:pt x="2048504" y="4500308"/>
                  <a:pt x="1889714" y="4309821"/>
                  <a:pt x="1643453" y="3946524"/>
                </a:cubicBezTo>
                <a:cubicBezTo>
                  <a:pt x="1362012" y="3531328"/>
                  <a:pt x="1675499" y="2936399"/>
                  <a:pt x="1417743" y="2500303"/>
                </a:cubicBezTo>
                <a:cubicBezTo>
                  <a:pt x="1159987" y="2064208"/>
                  <a:pt x="286403" y="1842677"/>
                  <a:pt x="96917" y="1329953"/>
                </a:cubicBezTo>
                <a:cubicBezTo>
                  <a:pt x="-68882" y="881319"/>
                  <a:pt x="-36271" y="312142"/>
                  <a:pt x="306758" y="6048"/>
                </a:cubicBezTo>
                <a:close/>
              </a:path>
            </a:pathLst>
          </a:custGeom>
          <a:solidFill>
            <a:srgbClr val="5F787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0289494" y="284465"/>
            <a:ext cx="2681440" cy="2024216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  <a:gd name="connsiteX0-91" fmla="*/ 29300 w 3842862"/>
              <a:gd name="connsiteY0-92" fmla="*/ 1779302 h 3407833"/>
              <a:gd name="connsiteX1-93" fmla="*/ 2133923 w 3842862"/>
              <a:gd name="connsiteY1-94" fmla="*/ 282 h 3407833"/>
              <a:gd name="connsiteX2-95" fmla="*/ 3837594 w 3842862"/>
              <a:gd name="connsiteY2-96" fmla="*/ 1675078 h 3407833"/>
              <a:gd name="connsiteX3-97" fmla="*/ 1104019 w 3842862"/>
              <a:gd name="connsiteY3-98" fmla="*/ 3407626 h 3407833"/>
              <a:gd name="connsiteX4-99" fmla="*/ 29300 w 3842862"/>
              <a:gd name="connsiteY4-100" fmla="*/ 1779302 h 3407833"/>
              <a:gd name="connsiteX0-101" fmla="*/ 29300 w 3843043"/>
              <a:gd name="connsiteY0-102" fmla="*/ 1282957 h 2911488"/>
              <a:gd name="connsiteX1-103" fmla="*/ 2175322 w 3843043"/>
              <a:gd name="connsiteY1-104" fmla="*/ 728 h 2911488"/>
              <a:gd name="connsiteX2-105" fmla="*/ 3837594 w 3843043"/>
              <a:gd name="connsiteY2-106" fmla="*/ 1178733 h 2911488"/>
              <a:gd name="connsiteX3-107" fmla="*/ 1104019 w 3843043"/>
              <a:gd name="connsiteY3-108" fmla="*/ 2911281 h 2911488"/>
              <a:gd name="connsiteX4-109" fmla="*/ 29300 w 3843043"/>
              <a:gd name="connsiteY4-110" fmla="*/ 1282957 h 2911488"/>
              <a:gd name="connsiteX0-111" fmla="*/ 28665 w 3863122"/>
              <a:gd name="connsiteY0-112" fmla="*/ 892753 h 2916269"/>
              <a:gd name="connsiteX1-113" fmla="*/ 2195386 w 3863122"/>
              <a:gd name="connsiteY1-114" fmla="*/ 3817 h 2916269"/>
              <a:gd name="connsiteX2-115" fmla="*/ 3857658 w 3863122"/>
              <a:gd name="connsiteY2-116" fmla="*/ 1181822 h 2916269"/>
              <a:gd name="connsiteX3-117" fmla="*/ 1124083 w 3863122"/>
              <a:gd name="connsiteY3-118" fmla="*/ 2914370 h 2916269"/>
              <a:gd name="connsiteX4-119" fmla="*/ 28665 w 3863122"/>
              <a:gd name="connsiteY4-120" fmla="*/ 892753 h 2916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5"/>
          <p:cNvSpPr/>
          <p:nvPr/>
        </p:nvSpPr>
        <p:spPr bwMode="auto">
          <a:xfrm>
            <a:off x="558800" y="0"/>
            <a:ext cx="10176933" cy="7061200"/>
          </a:xfrm>
          <a:custGeom>
            <a:avLst/>
            <a:gdLst>
              <a:gd name="T0" fmla="*/ 170 w 3775"/>
              <a:gd name="T1" fmla="*/ 2 h 1845"/>
              <a:gd name="T2" fmla="*/ 589 w 3775"/>
              <a:gd name="T3" fmla="*/ 78 h 1845"/>
              <a:gd name="T4" fmla="*/ 673 w 3775"/>
              <a:gd name="T5" fmla="*/ 128 h 1845"/>
              <a:gd name="T6" fmla="*/ 676 w 3775"/>
              <a:gd name="T7" fmla="*/ 143 h 1845"/>
              <a:gd name="T8" fmla="*/ 656 w 3775"/>
              <a:gd name="T9" fmla="*/ 160 h 1845"/>
              <a:gd name="T10" fmla="*/ 600 w 3775"/>
              <a:gd name="T11" fmla="*/ 204 h 1845"/>
              <a:gd name="T12" fmla="*/ 661 w 3775"/>
              <a:gd name="T13" fmla="*/ 399 h 1845"/>
              <a:gd name="T14" fmla="*/ 840 w 3775"/>
              <a:gd name="T15" fmla="*/ 588 h 1845"/>
              <a:gd name="T16" fmla="*/ 868 w 3775"/>
              <a:gd name="T17" fmla="*/ 603 h 1845"/>
              <a:gd name="T18" fmla="*/ 897 w 3775"/>
              <a:gd name="T19" fmla="*/ 615 h 1845"/>
              <a:gd name="T20" fmla="*/ 1242 w 3775"/>
              <a:gd name="T21" fmla="*/ 664 h 1845"/>
              <a:gd name="T22" fmla="*/ 1390 w 3775"/>
              <a:gd name="T23" fmla="*/ 684 h 1845"/>
              <a:gd name="T24" fmla="*/ 1736 w 3775"/>
              <a:gd name="T25" fmla="*/ 788 h 1845"/>
              <a:gd name="T26" fmla="*/ 2361 w 3775"/>
              <a:gd name="T27" fmla="*/ 1357 h 1845"/>
              <a:gd name="T28" fmla="*/ 2658 w 3775"/>
              <a:gd name="T29" fmla="*/ 1656 h 1845"/>
              <a:gd name="T30" fmla="*/ 2773 w 3775"/>
              <a:gd name="T31" fmla="*/ 1677 h 1845"/>
              <a:gd name="T32" fmla="*/ 2790 w 3775"/>
              <a:gd name="T33" fmla="*/ 1668 h 1845"/>
              <a:gd name="T34" fmla="*/ 2806 w 3775"/>
              <a:gd name="T35" fmla="*/ 1617 h 1845"/>
              <a:gd name="T36" fmla="*/ 2735 w 3775"/>
              <a:gd name="T37" fmla="*/ 1421 h 1845"/>
              <a:gd name="T38" fmla="*/ 2684 w 3775"/>
              <a:gd name="T39" fmla="*/ 1255 h 1845"/>
              <a:gd name="T40" fmla="*/ 2717 w 3775"/>
              <a:gd name="T41" fmla="*/ 1194 h 1845"/>
              <a:gd name="T42" fmla="*/ 2730 w 3775"/>
              <a:gd name="T43" fmla="*/ 1189 h 1845"/>
              <a:gd name="T44" fmla="*/ 2827 w 3775"/>
              <a:gd name="T45" fmla="*/ 1191 h 1845"/>
              <a:gd name="T46" fmla="*/ 3306 w 3775"/>
              <a:gd name="T47" fmla="*/ 1369 h 1845"/>
              <a:gd name="T48" fmla="*/ 3699 w 3775"/>
              <a:gd name="T49" fmla="*/ 1693 h 1845"/>
              <a:gd name="T50" fmla="*/ 3694 w 3775"/>
              <a:gd name="T51" fmla="*/ 1696 h 1845"/>
              <a:gd name="T52" fmla="*/ 2988 w 3775"/>
              <a:gd name="T53" fmla="*/ 1248 h 1845"/>
              <a:gd name="T54" fmla="*/ 2906 w 3775"/>
              <a:gd name="T55" fmla="*/ 1225 h 1845"/>
              <a:gd name="T56" fmla="*/ 2824 w 3775"/>
              <a:gd name="T57" fmla="*/ 1207 h 1845"/>
              <a:gd name="T58" fmla="*/ 2738 w 3775"/>
              <a:gd name="T59" fmla="*/ 1204 h 1845"/>
              <a:gd name="T60" fmla="*/ 2729 w 3775"/>
              <a:gd name="T61" fmla="*/ 1207 h 1845"/>
              <a:gd name="T62" fmla="*/ 2701 w 3775"/>
              <a:gd name="T63" fmla="*/ 1255 h 1845"/>
              <a:gd name="T64" fmla="*/ 2751 w 3775"/>
              <a:gd name="T65" fmla="*/ 1414 h 1845"/>
              <a:gd name="T66" fmla="*/ 2823 w 3775"/>
              <a:gd name="T67" fmla="*/ 1616 h 1845"/>
              <a:gd name="T68" fmla="*/ 2799 w 3775"/>
              <a:gd name="T69" fmla="*/ 1681 h 1845"/>
              <a:gd name="T70" fmla="*/ 2779 w 3775"/>
              <a:gd name="T71" fmla="*/ 1692 h 1845"/>
              <a:gd name="T72" fmla="*/ 2650 w 3775"/>
              <a:gd name="T73" fmla="*/ 1670 h 1845"/>
              <a:gd name="T74" fmla="*/ 2351 w 3775"/>
              <a:gd name="T75" fmla="*/ 1365 h 1845"/>
              <a:gd name="T76" fmla="*/ 1881 w 3775"/>
              <a:gd name="T77" fmla="*/ 876 h 1845"/>
              <a:gd name="T78" fmla="*/ 1410 w 3775"/>
              <a:gd name="T79" fmla="*/ 694 h 1845"/>
              <a:gd name="T80" fmla="*/ 1326 w 3775"/>
              <a:gd name="T81" fmla="*/ 681 h 1845"/>
              <a:gd name="T82" fmla="*/ 986 w 3775"/>
              <a:gd name="T83" fmla="*/ 651 h 1845"/>
              <a:gd name="T84" fmla="*/ 882 w 3775"/>
              <a:gd name="T85" fmla="*/ 624 h 1845"/>
              <a:gd name="T86" fmla="*/ 852 w 3775"/>
              <a:gd name="T87" fmla="*/ 610 h 1845"/>
              <a:gd name="T88" fmla="*/ 824 w 3775"/>
              <a:gd name="T89" fmla="*/ 594 h 1845"/>
              <a:gd name="T90" fmla="*/ 610 w 3775"/>
              <a:gd name="T91" fmla="*/ 330 h 1845"/>
              <a:gd name="T92" fmla="*/ 594 w 3775"/>
              <a:gd name="T93" fmla="*/ 180 h 1845"/>
              <a:gd name="T94" fmla="*/ 642 w 3775"/>
              <a:gd name="T95" fmla="*/ 151 h 1845"/>
              <a:gd name="T96" fmla="*/ 656 w 3775"/>
              <a:gd name="T97" fmla="*/ 146 h 1845"/>
              <a:gd name="T98" fmla="*/ 663 w 3775"/>
              <a:gd name="T99" fmla="*/ 135 h 1845"/>
              <a:gd name="T100" fmla="*/ 584 w 3775"/>
              <a:gd name="T101" fmla="*/ 89 h 1845"/>
              <a:gd name="T102" fmla="*/ 0 w 3775"/>
              <a:gd name="T103" fmla="*/ 11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75" h="1845">
                <a:moveTo>
                  <a:pt x="0" y="10"/>
                </a:moveTo>
                <a:cubicBezTo>
                  <a:pt x="28" y="6"/>
                  <a:pt x="56" y="4"/>
                  <a:pt x="85" y="2"/>
                </a:cubicBezTo>
                <a:cubicBezTo>
                  <a:pt x="113" y="1"/>
                  <a:pt x="141" y="1"/>
                  <a:pt x="170" y="2"/>
                </a:cubicBezTo>
                <a:cubicBezTo>
                  <a:pt x="227" y="3"/>
                  <a:pt x="284" y="9"/>
                  <a:pt x="340" y="17"/>
                </a:cubicBezTo>
                <a:cubicBezTo>
                  <a:pt x="396" y="26"/>
                  <a:pt x="452" y="37"/>
                  <a:pt x="507" y="52"/>
                </a:cubicBezTo>
                <a:cubicBezTo>
                  <a:pt x="534" y="60"/>
                  <a:pt x="562" y="68"/>
                  <a:pt x="589" y="78"/>
                </a:cubicBezTo>
                <a:cubicBezTo>
                  <a:pt x="602" y="83"/>
                  <a:pt x="615" y="89"/>
                  <a:pt x="628" y="95"/>
                </a:cubicBezTo>
                <a:cubicBezTo>
                  <a:pt x="641" y="102"/>
                  <a:pt x="654" y="108"/>
                  <a:pt x="665" y="119"/>
                </a:cubicBezTo>
                <a:cubicBezTo>
                  <a:pt x="668" y="121"/>
                  <a:pt x="671" y="125"/>
                  <a:pt x="673" y="128"/>
                </a:cubicBezTo>
                <a:cubicBezTo>
                  <a:pt x="675" y="130"/>
                  <a:pt x="676" y="132"/>
                  <a:pt x="676" y="135"/>
                </a:cubicBezTo>
                <a:cubicBezTo>
                  <a:pt x="677" y="136"/>
                  <a:pt x="677" y="138"/>
                  <a:pt x="677" y="139"/>
                </a:cubicBezTo>
                <a:cubicBezTo>
                  <a:pt x="677" y="141"/>
                  <a:pt x="676" y="142"/>
                  <a:pt x="676" y="143"/>
                </a:cubicBezTo>
                <a:cubicBezTo>
                  <a:pt x="674" y="149"/>
                  <a:pt x="670" y="152"/>
                  <a:pt x="667" y="155"/>
                </a:cubicBezTo>
                <a:cubicBezTo>
                  <a:pt x="665" y="156"/>
                  <a:pt x="663" y="157"/>
                  <a:pt x="661" y="158"/>
                </a:cubicBezTo>
                <a:cubicBezTo>
                  <a:pt x="659" y="158"/>
                  <a:pt x="657" y="159"/>
                  <a:pt x="656" y="160"/>
                </a:cubicBezTo>
                <a:cubicBezTo>
                  <a:pt x="648" y="162"/>
                  <a:pt x="641" y="164"/>
                  <a:pt x="634" y="165"/>
                </a:cubicBezTo>
                <a:cubicBezTo>
                  <a:pt x="628" y="166"/>
                  <a:pt x="622" y="168"/>
                  <a:pt x="617" y="172"/>
                </a:cubicBezTo>
                <a:cubicBezTo>
                  <a:pt x="607" y="179"/>
                  <a:pt x="602" y="191"/>
                  <a:pt x="600" y="204"/>
                </a:cubicBezTo>
                <a:cubicBezTo>
                  <a:pt x="597" y="217"/>
                  <a:pt x="598" y="231"/>
                  <a:pt x="600" y="245"/>
                </a:cubicBezTo>
                <a:cubicBezTo>
                  <a:pt x="604" y="272"/>
                  <a:pt x="612" y="299"/>
                  <a:pt x="623" y="325"/>
                </a:cubicBezTo>
                <a:cubicBezTo>
                  <a:pt x="634" y="350"/>
                  <a:pt x="647" y="375"/>
                  <a:pt x="661" y="399"/>
                </a:cubicBezTo>
                <a:cubicBezTo>
                  <a:pt x="690" y="447"/>
                  <a:pt x="725" y="492"/>
                  <a:pt x="766" y="531"/>
                </a:cubicBezTo>
                <a:cubicBezTo>
                  <a:pt x="786" y="550"/>
                  <a:pt x="808" y="567"/>
                  <a:pt x="831" y="583"/>
                </a:cubicBezTo>
                <a:cubicBezTo>
                  <a:pt x="840" y="588"/>
                  <a:pt x="840" y="588"/>
                  <a:pt x="840" y="588"/>
                </a:cubicBezTo>
                <a:cubicBezTo>
                  <a:pt x="849" y="593"/>
                  <a:pt x="849" y="593"/>
                  <a:pt x="849" y="593"/>
                </a:cubicBezTo>
                <a:cubicBezTo>
                  <a:pt x="858" y="598"/>
                  <a:pt x="858" y="598"/>
                  <a:pt x="858" y="598"/>
                </a:cubicBezTo>
                <a:cubicBezTo>
                  <a:pt x="868" y="603"/>
                  <a:pt x="868" y="603"/>
                  <a:pt x="868" y="603"/>
                </a:cubicBezTo>
                <a:cubicBezTo>
                  <a:pt x="877" y="607"/>
                  <a:pt x="877" y="607"/>
                  <a:pt x="877" y="607"/>
                </a:cubicBezTo>
                <a:cubicBezTo>
                  <a:pt x="887" y="611"/>
                  <a:pt x="887" y="611"/>
                  <a:pt x="887" y="611"/>
                </a:cubicBezTo>
                <a:cubicBezTo>
                  <a:pt x="897" y="615"/>
                  <a:pt x="897" y="615"/>
                  <a:pt x="897" y="615"/>
                </a:cubicBezTo>
                <a:cubicBezTo>
                  <a:pt x="907" y="619"/>
                  <a:pt x="907" y="619"/>
                  <a:pt x="907" y="619"/>
                </a:cubicBezTo>
                <a:cubicBezTo>
                  <a:pt x="959" y="637"/>
                  <a:pt x="1016" y="644"/>
                  <a:pt x="1072" y="650"/>
                </a:cubicBezTo>
                <a:cubicBezTo>
                  <a:pt x="1128" y="655"/>
                  <a:pt x="1185" y="658"/>
                  <a:pt x="1242" y="664"/>
                </a:cubicBezTo>
                <a:cubicBezTo>
                  <a:pt x="1270" y="667"/>
                  <a:pt x="1298" y="670"/>
                  <a:pt x="1327" y="674"/>
                </a:cubicBezTo>
                <a:cubicBezTo>
                  <a:pt x="1341" y="676"/>
                  <a:pt x="1355" y="678"/>
                  <a:pt x="1369" y="680"/>
                </a:cubicBezTo>
                <a:cubicBezTo>
                  <a:pt x="1390" y="684"/>
                  <a:pt x="1390" y="684"/>
                  <a:pt x="1390" y="684"/>
                </a:cubicBezTo>
                <a:cubicBezTo>
                  <a:pt x="1411" y="687"/>
                  <a:pt x="1411" y="687"/>
                  <a:pt x="1411" y="687"/>
                </a:cubicBezTo>
                <a:cubicBezTo>
                  <a:pt x="1467" y="698"/>
                  <a:pt x="1522" y="711"/>
                  <a:pt x="1576" y="728"/>
                </a:cubicBezTo>
                <a:cubicBezTo>
                  <a:pt x="1631" y="745"/>
                  <a:pt x="1684" y="765"/>
                  <a:pt x="1736" y="788"/>
                </a:cubicBezTo>
                <a:cubicBezTo>
                  <a:pt x="1789" y="809"/>
                  <a:pt x="1838" y="838"/>
                  <a:pt x="1885" y="871"/>
                </a:cubicBezTo>
                <a:cubicBezTo>
                  <a:pt x="1977" y="938"/>
                  <a:pt x="2060" y="1017"/>
                  <a:pt x="2137" y="1100"/>
                </a:cubicBezTo>
                <a:cubicBezTo>
                  <a:pt x="2215" y="1183"/>
                  <a:pt x="2288" y="1270"/>
                  <a:pt x="2361" y="1357"/>
                </a:cubicBezTo>
                <a:cubicBezTo>
                  <a:pt x="2398" y="1401"/>
                  <a:pt x="2434" y="1444"/>
                  <a:pt x="2472" y="1486"/>
                </a:cubicBezTo>
                <a:cubicBezTo>
                  <a:pt x="2510" y="1528"/>
                  <a:pt x="2549" y="1569"/>
                  <a:pt x="2591" y="1606"/>
                </a:cubicBezTo>
                <a:cubicBezTo>
                  <a:pt x="2612" y="1625"/>
                  <a:pt x="2635" y="1642"/>
                  <a:pt x="2658" y="1656"/>
                </a:cubicBezTo>
                <a:cubicBezTo>
                  <a:pt x="2670" y="1663"/>
                  <a:pt x="2683" y="1669"/>
                  <a:pt x="2695" y="1674"/>
                </a:cubicBezTo>
                <a:cubicBezTo>
                  <a:pt x="2708" y="1679"/>
                  <a:pt x="2721" y="1682"/>
                  <a:pt x="2734" y="1683"/>
                </a:cubicBezTo>
                <a:cubicBezTo>
                  <a:pt x="2747" y="1684"/>
                  <a:pt x="2761" y="1682"/>
                  <a:pt x="2773" y="1677"/>
                </a:cubicBezTo>
                <a:cubicBezTo>
                  <a:pt x="2777" y="1675"/>
                  <a:pt x="2777" y="1675"/>
                  <a:pt x="2777" y="1675"/>
                </a:cubicBezTo>
                <a:cubicBezTo>
                  <a:pt x="2779" y="1674"/>
                  <a:pt x="2780" y="1673"/>
                  <a:pt x="2781" y="1673"/>
                </a:cubicBezTo>
                <a:cubicBezTo>
                  <a:pt x="2784" y="1671"/>
                  <a:pt x="2787" y="1669"/>
                  <a:pt x="2790" y="1668"/>
                </a:cubicBezTo>
                <a:cubicBezTo>
                  <a:pt x="2794" y="1664"/>
                  <a:pt x="2798" y="1660"/>
                  <a:pt x="2801" y="1655"/>
                </a:cubicBezTo>
                <a:cubicBezTo>
                  <a:pt x="2804" y="1649"/>
                  <a:pt x="2805" y="1643"/>
                  <a:pt x="2806" y="1637"/>
                </a:cubicBezTo>
                <a:cubicBezTo>
                  <a:pt x="2807" y="1631"/>
                  <a:pt x="2807" y="1624"/>
                  <a:pt x="2806" y="1617"/>
                </a:cubicBezTo>
                <a:cubicBezTo>
                  <a:pt x="2805" y="1604"/>
                  <a:pt x="2802" y="1591"/>
                  <a:pt x="2798" y="1577"/>
                </a:cubicBezTo>
                <a:cubicBezTo>
                  <a:pt x="2791" y="1551"/>
                  <a:pt x="2780" y="1524"/>
                  <a:pt x="2769" y="1498"/>
                </a:cubicBezTo>
                <a:cubicBezTo>
                  <a:pt x="2758" y="1472"/>
                  <a:pt x="2747" y="1447"/>
                  <a:pt x="2735" y="1421"/>
                </a:cubicBezTo>
                <a:cubicBezTo>
                  <a:pt x="2724" y="1394"/>
                  <a:pt x="2713" y="1368"/>
                  <a:pt x="2703" y="1341"/>
                </a:cubicBezTo>
                <a:cubicBezTo>
                  <a:pt x="2698" y="1328"/>
                  <a:pt x="2694" y="1314"/>
                  <a:pt x="2690" y="1300"/>
                </a:cubicBezTo>
                <a:cubicBezTo>
                  <a:pt x="2687" y="1285"/>
                  <a:pt x="2684" y="1271"/>
                  <a:pt x="2684" y="1255"/>
                </a:cubicBezTo>
                <a:cubicBezTo>
                  <a:pt x="2684" y="1248"/>
                  <a:pt x="2685" y="1240"/>
                  <a:pt x="2687" y="1232"/>
                </a:cubicBezTo>
                <a:cubicBezTo>
                  <a:pt x="2689" y="1224"/>
                  <a:pt x="2693" y="1217"/>
                  <a:pt x="2698" y="1210"/>
                </a:cubicBezTo>
                <a:cubicBezTo>
                  <a:pt x="2703" y="1203"/>
                  <a:pt x="2710" y="1198"/>
                  <a:pt x="2717" y="1194"/>
                </a:cubicBezTo>
                <a:cubicBezTo>
                  <a:pt x="2722" y="1192"/>
                  <a:pt x="2722" y="1192"/>
                  <a:pt x="2722" y="1192"/>
                </a:cubicBezTo>
                <a:cubicBezTo>
                  <a:pt x="2724" y="1191"/>
                  <a:pt x="2726" y="1190"/>
                  <a:pt x="2728" y="1190"/>
                </a:cubicBezTo>
                <a:cubicBezTo>
                  <a:pt x="2730" y="1189"/>
                  <a:pt x="2730" y="1189"/>
                  <a:pt x="2730" y="1189"/>
                </a:cubicBezTo>
                <a:cubicBezTo>
                  <a:pt x="2733" y="1188"/>
                  <a:pt x="2733" y="1188"/>
                  <a:pt x="2733" y="1188"/>
                </a:cubicBezTo>
                <a:cubicBezTo>
                  <a:pt x="2739" y="1187"/>
                  <a:pt x="2739" y="1187"/>
                  <a:pt x="2739" y="1187"/>
                </a:cubicBezTo>
                <a:cubicBezTo>
                  <a:pt x="2769" y="1181"/>
                  <a:pt x="2799" y="1186"/>
                  <a:pt x="2827" y="1191"/>
                </a:cubicBezTo>
                <a:cubicBezTo>
                  <a:pt x="2883" y="1201"/>
                  <a:pt x="2938" y="1216"/>
                  <a:pt x="2992" y="1234"/>
                </a:cubicBezTo>
                <a:cubicBezTo>
                  <a:pt x="3047" y="1251"/>
                  <a:pt x="3100" y="1272"/>
                  <a:pt x="3152" y="1294"/>
                </a:cubicBezTo>
                <a:cubicBezTo>
                  <a:pt x="3204" y="1317"/>
                  <a:pt x="3256" y="1342"/>
                  <a:pt x="3306" y="1369"/>
                </a:cubicBezTo>
                <a:cubicBezTo>
                  <a:pt x="3356" y="1397"/>
                  <a:pt x="3404" y="1427"/>
                  <a:pt x="3451" y="1459"/>
                </a:cubicBezTo>
                <a:cubicBezTo>
                  <a:pt x="3498" y="1492"/>
                  <a:pt x="3543" y="1527"/>
                  <a:pt x="3585" y="1565"/>
                </a:cubicBezTo>
                <a:cubicBezTo>
                  <a:pt x="3627" y="1604"/>
                  <a:pt x="3666" y="1646"/>
                  <a:pt x="3699" y="1693"/>
                </a:cubicBezTo>
                <a:cubicBezTo>
                  <a:pt x="3731" y="1739"/>
                  <a:pt x="3758" y="1790"/>
                  <a:pt x="3775" y="1845"/>
                </a:cubicBezTo>
                <a:cubicBezTo>
                  <a:pt x="3773" y="1845"/>
                  <a:pt x="3773" y="1845"/>
                  <a:pt x="3773" y="1845"/>
                </a:cubicBezTo>
                <a:cubicBezTo>
                  <a:pt x="3756" y="1791"/>
                  <a:pt x="3728" y="1741"/>
                  <a:pt x="3694" y="1696"/>
                </a:cubicBezTo>
                <a:cubicBezTo>
                  <a:pt x="3661" y="1650"/>
                  <a:pt x="3621" y="1609"/>
                  <a:pt x="3579" y="1571"/>
                </a:cubicBezTo>
                <a:cubicBezTo>
                  <a:pt x="3495" y="1496"/>
                  <a:pt x="3399" y="1434"/>
                  <a:pt x="3300" y="1380"/>
                </a:cubicBezTo>
                <a:cubicBezTo>
                  <a:pt x="3200" y="1327"/>
                  <a:pt x="3095" y="1282"/>
                  <a:pt x="2988" y="1248"/>
                </a:cubicBezTo>
                <a:cubicBezTo>
                  <a:pt x="2967" y="1242"/>
                  <a:pt x="2967" y="1242"/>
                  <a:pt x="2967" y="1242"/>
                </a:cubicBezTo>
                <a:cubicBezTo>
                  <a:pt x="2961" y="1240"/>
                  <a:pt x="2954" y="1238"/>
                  <a:pt x="2947" y="1236"/>
                </a:cubicBezTo>
                <a:cubicBezTo>
                  <a:pt x="2934" y="1232"/>
                  <a:pt x="2920" y="1228"/>
                  <a:pt x="2906" y="1225"/>
                </a:cubicBezTo>
                <a:cubicBezTo>
                  <a:pt x="2899" y="1223"/>
                  <a:pt x="2893" y="1221"/>
                  <a:pt x="2886" y="1220"/>
                </a:cubicBezTo>
                <a:cubicBezTo>
                  <a:pt x="2879" y="1218"/>
                  <a:pt x="2872" y="1216"/>
                  <a:pt x="2865" y="1215"/>
                </a:cubicBezTo>
                <a:cubicBezTo>
                  <a:pt x="2851" y="1212"/>
                  <a:pt x="2838" y="1209"/>
                  <a:pt x="2824" y="1207"/>
                </a:cubicBezTo>
                <a:cubicBezTo>
                  <a:pt x="2810" y="1204"/>
                  <a:pt x="2796" y="1202"/>
                  <a:pt x="2782" y="1201"/>
                </a:cubicBezTo>
                <a:cubicBezTo>
                  <a:pt x="2769" y="1200"/>
                  <a:pt x="2755" y="1200"/>
                  <a:pt x="2742" y="1203"/>
                </a:cubicBezTo>
                <a:cubicBezTo>
                  <a:pt x="2738" y="1204"/>
                  <a:pt x="2738" y="1204"/>
                  <a:pt x="2738" y="1204"/>
                </a:cubicBezTo>
                <a:cubicBezTo>
                  <a:pt x="2735" y="1205"/>
                  <a:pt x="2735" y="1205"/>
                  <a:pt x="2735" y="1205"/>
                </a:cubicBezTo>
                <a:cubicBezTo>
                  <a:pt x="2733" y="1206"/>
                  <a:pt x="2733" y="1206"/>
                  <a:pt x="2733" y="1206"/>
                </a:cubicBezTo>
                <a:cubicBezTo>
                  <a:pt x="2729" y="1207"/>
                  <a:pt x="2729" y="1207"/>
                  <a:pt x="2729" y="1207"/>
                </a:cubicBezTo>
                <a:cubicBezTo>
                  <a:pt x="2725" y="1209"/>
                  <a:pt x="2725" y="1209"/>
                  <a:pt x="2725" y="1209"/>
                </a:cubicBezTo>
                <a:cubicBezTo>
                  <a:pt x="2719" y="1212"/>
                  <a:pt x="2715" y="1216"/>
                  <a:pt x="2711" y="1220"/>
                </a:cubicBezTo>
                <a:cubicBezTo>
                  <a:pt x="2704" y="1230"/>
                  <a:pt x="2701" y="1242"/>
                  <a:pt x="2701" y="1255"/>
                </a:cubicBezTo>
                <a:cubicBezTo>
                  <a:pt x="2701" y="1269"/>
                  <a:pt x="2704" y="1282"/>
                  <a:pt x="2707" y="1296"/>
                </a:cubicBezTo>
                <a:cubicBezTo>
                  <a:pt x="2710" y="1309"/>
                  <a:pt x="2714" y="1322"/>
                  <a:pt x="2719" y="1335"/>
                </a:cubicBezTo>
                <a:cubicBezTo>
                  <a:pt x="2728" y="1362"/>
                  <a:pt x="2740" y="1388"/>
                  <a:pt x="2751" y="1414"/>
                </a:cubicBezTo>
                <a:cubicBezTo>
                  <a:pt x="2762" y="1440"/>
                  <a:pt x="2774" y="1465"/>
                  <a:pt x="2785" y="1492"/>
                </a:cubicBezTo>
                <a:cubicBezTo>
                  <a:pt x="2796" y="1518"/>
                  <a:pt x="2807" y="1545"/>
                  <a:pt x="2815" y="1573"/>
                </a:cubicBezTo>
                <a:cubicBezTo>
                  <a:pt x="2818" y="1587"/>
                  <a:pt x="2822" y="1601"/>
                  <a:pt x="2823" y="1616"/>
                </a:cubicBezTo>
                <a:cubicBezTo>
                  <a:pt x="2823" y="1624"/>
                  <a:pt x="2823" y="1631"/>
                  <a:pt x="2822" y="1639"/>
                </a:cubicBezTo>
                <a:cubicBezTo>
                  <a:pt x="2821" y="1647"/>
                  <a:pt x="2819" y="1655"/>
                  <a:pt x="2815" y="1662"/>
                </a:cubicBezTo>
                <a:cubicBezTo>
                  <a:pt x="2812" y="1669"/>
                  <a:pt x="2806" y="1676"/>
                  <a:pt x="2799" y="1681"/>
                </a:cubicBezTo>
                <a:cubicBezTo>
                  <a:pt x="2796" y="1683"/>
                  <a:pt x="2792" y="1685"/>
                  <a:pt x="2789" y="1687"/>
                </a:cubicBezTo>
                <a:cubicBezTo>
                  <a:pt x="2787" y="1688"/>
                  <a:pt x="2786" y="1689"/>
                  <a:pt x="2784" y="1689"/>
                </a:cubicBezTo>
                <a:cubicBezTo>
                  <a:pt x="2779" y="1692"/>
                  <a:pt x="2779" y="1692"/>
                  <a:pt x="2779" y="1692"/>
                </a:cubicBezTo>
                <a:cubicBezTo>
                  <a:pt x="2764" y="1697"/>
                  <a:pt x="2749" y="1700"/>
                  <a:pt x="2734" y="1699"/>
                </a:cubicBezTo>
                <a:cubicBezTo>
                  <a:pt x="2718" y="1698"/>
                  <a:pt x="2704" y="1694"/>
                  <a:pt x="2690" y="1689"/>
                </a:cubicBezTo>
                <a:cubicBezTo>
                  <a:pt x="2676" y="1684"/>
                  <a:pt x="2663" y="1677"/>
                  <a:pt x="2650" y="1670"/>
                </a:cubicBezTo>
                <a:cubicBezTo>
                  <a:pt x="2626" y="1654"/>
                  <a:pt x="2603" y="1636"/>
                  <a:pt x="2581" y="1618"/>
                </a:cubicBezTo>
                <a:cubicBezTo>
                  <a:pt x="2538" y="1580"/>
                  <a:pt x="2499" y="1538"/>
                  <a:pt x="2462" y="1495"/>
                </a:cubicBezTo>
                <a:cubicBezTo>
                  <a:pt x="2424" y="1453"/>
                  <a:pt x="2388" y="1409"/>
                  <a:pt x="2351" y="1365"/>
                </a:cubicBezTo>
                <a:cubicBezTo>
                  <a:pt x="2279" y="1278"/>
                  <a:pt x="2207" y="1190"/>
                  <a:pt x="2131" y="1106"/>
                </a:cubicBezTo>
                <a:cubicBezTo>
                  <a:pt x="2092" y="1064"/>
                  <a:pt x="2053" y="1024"/>
                  <a:pt x="2012" y="985"/>
                </a:cubicBezTo>
                <a:cubicBezTo>
                  <a:pt x="1971" y="946"/>
                  <a:pt x="1928" y="909"/>
                  <a:pt x="1881" y="876"/>
                </a:cubicBezTo>
                <a:cubicBezTo>
                  <a:pt x="1835" y="843"/>
                  <a:pt x="1786" y="814"/>
                  <a:pt x="1734" y="792"/>
                </a:cubicBezTo>
                <a:cubicBezTo>
                  <a:pt x="1682" y="769"/>
                  <a:pt x="1629" y="750"/>
                  <a:pt x="1575" y="733"/>
                </a:cubicBezTo>
                <a:cubicBezTo>
                  <a:pt x="1521" y="717"/>
                  <a:pt x="1465" y="704"/>
                  <a:pt x="1410" y="694"/>
                </a:cubicBezTo>
                <a:cubicBezTo>
                  <a:pt x="1389" y="690"/>
                  <a:pt x="1389" y="690"/>
                  <a:pt x="1389" y="690"/>
                </a:cubicBezTo>
                <a:cubicBezTo>
                  <a:pt x="1368" y="687"/>
                  <a:pt x="1368" y="687"/>
                  <a:pt x="1368" y="687"/>
                </a:cubicBezTo>
                <a:cubicBezTo>
                  <a:pt x="1354" y="685"/>
                  <a:pt x="1340" y="683"/>
                  <a:pt x="1326" y="681"/>
                </a:cubicBezTo>
                <a:cubicBezTo>
                  <a:pt x="1297" y="678"/>
                  <a:pt x="1269" y="675"/>
                  <a:pt x="1241" y="673"/>
                </a:cubicBezTo>
                <a:cubicBezTo>
                  <a:pt x="1184" y="668"/>
                  <a:pt x="1128" y="665"/>
                  <a:pt x="1071" y="661"/>
                </a:cubicBezTo>
                <a:cubicBezTo>
                  <a:pt x="1043" y="658"/>
                  <a:pt x="1014" y="655"/>
                  <a:pt x="986" y="651"/>
                </a:cubicBezTo>
                <a:cubicBezTo>
                  <a:pt x="958" y="646"/>
                  <a:pt x="930" y="640"/>
                  <a:pt x="902" y="631"/>
                </a:cubicBezTo>
                <a:cubicBezTo>
                  <a:pt x="892" y="628"/>
                  <a:pt x="892" y="628"/>
                  <a:pt x="892" y="628"/>
                </a:cubicBezTo>
                <a:cubicBezTo>
                  <a:pt x="889" y="626"/>
                  <a:pt x="885" y="625"/>
                  <a:pt x="882" y="624"/>
                </a:cubicBezTo>
                <a:cubicBezTo>
                  <a:pt x="872" y="620"/>
                  <a:pt x="872" y="620"/>
                  <a:pt x="872" y="620"/>
                </a:cubicBezTo>
                <a:cubicBezTo>
                  <a:pt x="862" y="615"/>
                  <a:pt x="862" y="615"/>
                  <a:pt x="862" y="615"/>
                </a:cubicBezTo>
                <a:cubicBezTo>
                  <a:pt x="852" y="610"/>
                  <a:pt x="852" y="610"/>
                  <a:pt x="852" y="610"/>
                </a:cubicBezTo>
                <a:cubicBezTo>
                  <a:pt x="843" y="605"/>
                  <a:pt x="843" y="605"/>
                  <a:pt x="843" y="605"/>
                </a:cubicBezTo>
                <a:cubicBezTo>
                  <a:pt x="833" y="600"/>
                  <a:pt x="833" y="600"/>
                  <a:pt x="833" y="600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00" y="579"/>
                  <a:pt x="777" y="561"/>
                  <a:pt x="756" y="541"/>
                </a:cubicBezTo>
                <a:cubicBezTo>
                  <a:pt x="714" y="501"/>
                  <a:pt x="678" y="456"/>
                  <a:pt x="649" y="407"/>
                </a:cubicBezTo>
                <a:cubicBezTo>
                  <a:pt x="634" y="382"/>
                  <a:pt x="621" y="356"/>
                  <a:pt x="610" y="330"/>
                </a:cubicBezTo>
                <a:cubicBezTo>
                  <a:pt x="600" y="303"/>
                  <a:pt x="591" y="275"/>
                  <a:pt x="587" y="246"/>
                </a:cubicBezTo>
                <a:cubicBezTo>
                  <a:pt x="585" y="232"/>
                  <a:pt x="584" y="217"/>
                  <a:pt x="587" y="202"/>
                </a:cubicBezTo>
                <a:cubicBezTo>
                  <a:pt x="588" y="194"/>
                  <a:pt x="590" y="187"/>
                  <a:pt x="594" y="180"/>
                </a:cubicBezTo>
                <a:cubicBezTo>
                  <a:pt x="598" y="173"/>
                  <a:pt x="603" y="166"/>
                  <a:pt x="610" y="162"/>
                </a:cubicBezTo>
                <a:cubicBezTo>
                  <a:pt x="616" y="157"/>
                  <a:pt x="624" y="154"/>
                  <a:pt x="632" y="153"/>
                </a:cubicBezTo>
                <a:cubicBezTo>
                  <a:pt x="635" y="152"/>
                  <a:pt x="639" y="151"/>
                  <a:pt x="642" y="151"/>
                </a:cubicBezTo>
                <a:cubicBezTo>
                  <a:pt x="647" y="149"/>
                  <a:pt x="647" y="149"/>
                  <a:pt x="647" y="149"/>
                </a:cubicBezTo>
                <a:cubicBezTo>
                  <a:pt x="652" y="148"/>
                  <a:pt x="652" y="148"/>
                  <a:pt x="652" y="148"/>
                </a:cubicBezTo>
                <a:cubicBezTo>
                  <a:pt x="656" y="146"/>
                  <a:pt x="656" y="146"/>
                  <a:pt x="656" y="146"/>
                </a:cubicBezTo>
                <a:cubicBezTo>
                  <a:pt x="657" y="146"/>
                  <a:pt x="659" y="145"/>
                  <a:pt x="660" y="144"/>
                </a:cubicBezTo>
                <a:cubicBezTo>
                  <a:pt x="662" y="143"/>
                  <a:pt x="664" y="141"/>
                  <a:pt x="664" y="140"/>
                </a:cubicBezTo>
                <a:cubicBezTo>
                  <a:pt x="664" y="139"/>
                  <a:pt x="664" y="137"/>
                  <a:pt x="663" y="135"/>
                </a:cubicBezTo>
                <a:cubicBezTo>
                  <a:pt x="661" y="132"/>
                  <a:pt x="659" y="130"/>
                  <a:pt x="657" y="128"/>
                </a:cubicBezTo>
                <a:cubicBezTo>
                  <a:pt x="648" y="119"/>
                  <a:pt x="635" y="112"/>
                  <a:pt x="623" y="106"/>
                </a:cubicBezTo>
                <a:cubicBezTo>
                  <a:pt x="610" y="100"/>
                  <a:pt x="597" y="94"/>
                  <a:pt x="584" y="89"/>
                </a:cubicBezTo>
                <a:cubicBezTo>
                  <a:pt x="558" y="79"/>
                  <a:pt x="531" y="70"/>
                  <a:pt x="504" y="62"/>
                </a:cubicBezTo>
                <a:cubicBezTo>
                  <a:pt x="450" y="47"/>
                  <a:pt x="394" y="35"/>
                  <a:pt x="339" y="25"/>
                </a:cubicBezTo>
                <a:cubicBezTo>
                  <a:pt x="227" y="7"/>
                  <a:pt x="113" y="0"/>
                  <a:pt x="0" y="11"/>
                </a:cubicBezTo>
                <a:lnTo>
                  <a:pt x="0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637495" y="5113866"/>
            <a:ext cx="1200978" cy="906617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  <a:gd name="connsiteX0-91" fmla="*/ 29300 w 3842862"/>
              <a:gd name="connsiteY0-92" fmla="*/ 1779302 h 3407833"/>
              <a:gd name="connsiteX1-93" fmla="*/ 2133923 w 3842862"/>
              <a:gd name="connsiteY1-94" fmla="*/ 282 h 3407833"/>
              <a:gd name="connsiteX2-95" fmla="*/ 3837594 w 3842862"/>
              <a:gd name="connsiteY2-96" fmla="*/ 1675078 h 3407833"/>
              <a:gd name="connsiteX3-97" fmla="*/ 1104019 w 3842862"/>
              <a:gd name="connsiteY3-98" fmla="*/ 3407626 h 3407833"/>
              <a:gd name="connsiteX4-99" fmla="*/ 29300 w 3842862"/>
              <a:gd name="connsiteY4-100" fmla="*/ 1779302 h 3407833"/>
              <a:gd name="connsiteX0-101" fmla="*/ 29300 w 3843043"/>
              <a:gd name="connsiteY0-102" fmla="*/ 1282957 h 2911488"/>
              <a:gd name="connsiteX1-103" fmla="*/ 2175322 w 3843043"/>
              <a:gd name="connsiteY1-104" fmla="*/ 728 h 2911488"/>
              <a:gd name="connsiteX2-105" fmla="*/ 3837594 w 3843043"/>
              <a:gd name="connsiteY2-106" fmla="*/ 1178733 h 2911488"/>
              <a:gd name="connsiteX3-107" fmla="*/ 1104019 w 3843043"/>
              <a:gd name="connsiteY3-108" fmla="*/ 2911281 h 2911488"/>
              <a:gd name="connsiteX4-109" fmla="*/ 29300 w 3843043"/>
              <a:gd name="connsiteY4-110" fmla="*/ 1282957 h 2911488"/>
              <a:gd name="connsiteX0-111" fmla="*/ 28665 w 3863122"/>
              <a:gd name="connsiteY0-112" fmla="*/ 892753 h 2916269"/>
              <a:gd name="connsiteX1-113" fmla="*/ 2195386 w 3863122"/>
              <a:gd name="connsiteY1-114" fmla="*/ 3817 h 2916269"/>
              <a:gd name="connsiteX2-115" fmla="*/ 3857658 w 3863122"/>
              <a:gd name="connsiteY2-116" fmla="*/ 1181822 h 2916269"/>
              <a:gd name="connsiteX3-117" fmla="*/ 1124083 w 3863122"/>
              <a:gd name="connsiteY3-118" fmla="*/ 2914370 h 2916269"/>
              <a:gd name="connsiteX4-119" fmla="*/ 28665 w 3863122"/>
              <a:gd name="connsiteY4-120" fmla="*/ 892753 h 2916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PA_文本框 2"/>
          <p:cNvSpPr txBox="1"/>
          <p:nvPr>
            <p:custDataLst>
              <p:tags r:id="rId1"/>
            </p:custDataLst>
          </p:nvPr>
        </p:nvSpPr>
        <p:spPr>
          <a:xfrm>
            <a:off x="3598545" y="3152775"/>
            <a:ext cx="5012055" cy="75565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cs typeface="+mn-ea"/>
                <a:sym typeface="+mn-lt"/>
              </a:rPr>
              <a:t>项目结构、代码的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cs typeface="+mn-ea"/>
                <a:sym typeface="+mn-lt"/>
              </a:rPr>
              <a:t>理解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011656" y="4550836"/>
            <a:ext cx="2168792" cy="397891"/>
          </a:xfrm>
          <a:prstGeom prst="roundRect">
            <a:avLst>
              <a:gd name="adj" fmla="val 50000"/>
            </a:avLst>
          </a:prstGeom>
          <a:solidFill>
            <a:srgbClr val="5F787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25F4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34776" y="4585830"/>
            <a:ext cx="13317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noProof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PART.02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437696" y="1653607"/>
            <a:ext cx="1790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7200" dirty="0">
                <a:solidFill>
                  <a:srgbClr val="5F787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02.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/>
          <p:nvPr/>
        </p:nvSpPr>
        <p:spPr bwMode="auto">
          <a:xfrm>
            <a:off x="4133321" y="3505218"/>
            <a:ext cx="1835953" cy="2200326"/>
          </a:xfrm>
          <a:custGeom>
            <a:avLst/>
            <a:gdLst>
              <a:gd name="T0" fmla="*/ 3095331 w 377"/>
              <a:gd name="T1" fmla="*/ 3719513 h 452"/>
              <a:gd name="T2" fmla="*/ 2568466 w 377"/>
              <a:gd name="T3" fmla="*/ 2822551 h 452"/>
              <a:gd name="T4" fmla="*/ 3103563 w 377"/>
              <a:gd name="T5" fmla="*/ 1909131 h 452"/>
              <a:gd name="T6" fmla="*/ 1811098 w 377"/>
              <a:gd name="T7" fmla="*/ 534886 h 452"/>
              <a:gd name="T8" fmla="*/ 905549 w 377"/>
              <a:gd name="T9" fmla="*/ 0 h 452"/>
              <a:gd name="T10" fmla="*/ 0 w 377"/>
              <a:gd name="T11" fmla="*/ 534886 h 452"/>
              <a:gd name="T12" fmla="*/ 3095331 w 377"/>
              <a:gd name="T13" fmla="*/ 3719513 h 4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77" h="452">
                <a:moveTo>
                  <a:pt x="376" y="452"/>
                </a:moveTo>
                <a:cubicBezTo>
                  <a:pt x="312" y="343"/>
                  <a:pt x="312" y="343"/>
                  <a:pt x="312" y="343"/>
                </a:cubicBezTo>
                <a:cubicBezTo>
                  <a:pt x="377" y="232"/>
                  <a:pt x="377" y="232"/>
                  <a:pt x="377" y="232"/>
                </a:cubicBezTo>
                <a:cubicBezTo>
                  <a:pt x="292" y="223"/>
                  <a:pt x="224" y="152"/>
                  <a:pt x="220" y="65"/>
                </a:cubicBezTo>
                <a:cubicBezTo>
                  <a:pt x="110" y="0"/>
                  <a:pt x="110" y="0"/>
                  <a:pt x="110" y="0"/>
                </a:cubicBezTo>
                <a:cubicBezTo>
                  <a:pt x="0" y="65"/>
                  <a:pt x="0" y="65"/>
                  <a:pt x="0" y="65"/>
                </a:cubicBezTo>
                <a:cubicBezTo>
                  <a:pt x="4" y="273"/>
                  <a:pt x="169" y="442"/>
                  <a:pt x="376" y="452"/>
                </a:cubicBezTo>
                <a:close/>
              </a:path>
            </a:pathLst>
          </a:custGeom>
          <a:solidFill>
            <a:srgbClr val="CEB6AA"/>
          </a:solidFill>
          <a:ln>
            <a:noFill/>
          </a:ln>
        </p:spPr>
        <p:txBody>
          <a:bodyPr/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Freeform 12"/>
          <p:cNvSpPr/>
          <p:nvPr/>
        </p:nvSpPr>
        <p:spPr bwMode="auto">
          <a:xfrm>
            <a:off x="5779575" y="3875226"/>
            <a:ext cx="2200326" cy="1835013"/>
          </a:xfrm>
          <a:custGeom>
            <a:avLst/>
            <a:gdLst>
              <a:gd name="T0" fmla="*/ 0 w 452"/>
              <a:gd name="T1" fmla="*/ 2196889 h 377"/>
              <a:gd name="T2" fmla="*/ 534886 w 452"/>
              <a:gd name="T3" fmla="*/ 3101975 h 377"/>
              <a:gd name="T4" fmla="*/ 3719513 w 452"/>
              <a:gd name="T5" fmla="*/ 8228 h 377"/>
              <a:gd name="T6" fmla="*/ 2822551 w 452"/>
              <a:gd name="T7" fmla="*/ 534823 h 377"/>
              <a:gd name="T8" fmla="*/ 1909131 w 452"/>
              <a:gd name="T9" fmla="*/ 0 h 377"/>
              <a:gd name="T10" fmla="*/ 534886 w 452"/>
              <a:gd name="T11" fmla="*/ 1283576 h 377"/>
              <a:gd name="T12" fmla="*/ 0 w 452"/>
              <a:gd name="T13" fmla="*/ 2196889 h 37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52" h="377">
                <a:moveTo>
                  <a:pt x="0" y="267"/>
                </a:moveTo>
                <a:cubicBezTo>
                  <a:pt x="65" y="377"/>
                  <a:pt x="65" y="377"/>
                  <a:pt x="65" y="377"/>
                </a:cubicBezTo>
                <a:cubicBezTo>
                  <a:pt x="273" y="373"/>
                  <a:pt x="442" y="207"/>
                  <a:pt x="452" y="1"/>
                </a:cubicBezTo>
                <a:cubicBezTo>
                  <a:pt x="343" y="65"/>
                  <a:pt x="343" y="65"/>
                  <a:pt x="343" y="65"/>
                </a:cubicBezTo>
                <a:cubicBezTo>
                  <a:pt x="232" y="0"/>
                  <a:pt x="232" y="0"/>
                  <a:pt x="232" y="0"/>
                </a:cubicBezTo>
                <a:cubicBezTo>
                  <a:pt x="223" y="85"/>
                  <a:pt x="152" y="153"/>
                  <a:pt x="65" y="156"/>
                </a:cubicBezTo>
                <a:lnTo>
                  <a:pt x="0" y="267"/>
                </a:lnTo>
                <a:close/>
              </a:path>
            </a:pathLst>
          </a:custGeom>
          <a:solidFill>
            <a:srgbClr val="758A8F"/>
          </a:solidFill>
          <a:ln>
            <a:noFill/>
          </a:ln>
        </p:spPr>
        <p:txBody>
          <a:bodyPr/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Freeform 13"/>
          <p:cNvSpPr/>
          <p:nvPr/>
        </p:nvSpPr>
        <p:spPr bwMode="auto">
          <a:xfrm>
            <a:off x="6149582" y="1864600"/>
            <a:ext cx="1835014" cy="2200325"/>
          </a:xfrm>
          <a:custGeom>
            <a:avLst/>
            <a:gdLst>
              <a:gd name="T0" fmla="*/ 3101975 w 377"/>
              <a:gd name="T1" fmla="*/ 3184627 h 452"/>
              <a:gd name="T2" fmla="*/ 8228 w 377"/>
              <a:gd name="T3" fmla="*/ 0 h 452"/>
              <a:gd name="T4" fmla="*/ 534823 w 377"/>
              <a:gd name="T5" fmla="*/ 896962 h 452"/>
              <a:gd name="T6" fmla="*/ 0 w 377"/>
              <a:gd name="T7" fmla="*/ 1810382 h 452"/>
              <a:gd name="T8" fmla="*/ 1283576 w 377"/>
              <a:gd name="T9" fmla="*/ 3184627 h 452"/>
              <a:gd name="T10" fmla="*/ 2196889 w 377"/>
              <a:gd name="T11" fmla="*/ 3719513 h 452"/>
              <a:gd name="T12" fmla="*/ 3101975 w 377"/>
              <a:gd name="T13" fmla="*/ 3184627 h 4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77" h="452">
                <a:moveTo>
                  <a:pt x="377" y="387"/>
                </a:moveTo>
                <a:cubicBezTo>
                  <a:pt x="373" y="179"/>
                  <a:pt x="207" y="10"/>
                  <a:pt x="1" y="0"/>
                </a:cubicBezTo>
                <a:cubicBezTo>
                  <a:pt x="65" y="109"/>
                  <a:pt x="65" y="109"/>
                  <a:pt x="65" y="109"/>
                </a:cubicBezTo>
                <a:cubicBezTo>
                  <a:pt x="0" y="220"/>
                  <a:pt x="0" y="220"/>
                  <a:pt x="0" y="220"/>
                </a:cubicBezTo>
                <a:cubicBezTo>
                  <a:pt x="85" y="229"/>
                  <a:pt x="153" y="300"/>
                  <a:pt x="156" y="387"/>
                </a:cubicBezTo>
                <a:cubicBezTo>
                  <a:pt x="267" y="452"/>
                  <a:pt x="267" y="452"/>
                  <a:pt x="267" y="452"/>
                </a:cubicBezTo>
                <a:lnTo>
                  <a:pt x="377" y="387"/>
                </a:lnTo>
                <a:close/>
              </a:path>
            </a:pathLst>
          </a:custGeom>
          <a:solidFill>
            <a:srgbClr val="CEB6AA"/>
          </a:solidFill>
          <a:ln>
            <a:noFill/>
          </a:ln>
        </p:spPr>
        <p:txBody>
          <a:bodyPr/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Freeform 14"/>
          <p:cNvSpPr/>
          <p:nvPr/>
        </p:nvSpPr>
        <p:spPr bwMode="auto">
          <a:xfrm>
            <a:off x="4138956" y="1859904"/>
            <a:ext cx="2200326" cy="1835013"/>
          </a:xfrm>
          <a:custGeom>
            <a:avLst/>
            <a:gdLst>
              <a:gd name="T0" fmla="*/ 3719513 w 452"/>
              <a:gd name="T1" fmla="*/ 905086 h 377"/>
              <a:gd name="T2" fmla="*/ 3184627 w 452"/>
              <a:gd name="T3" fmla="*/ 0 h 377"/>
              <a:gd name="T4" fmla="*/ 0 w 452"/>
              <a:gd name="T5" fmla="*/ 3093747 h 377"/>
              <a:gd name="T6" fmla="*/ 896962 w 452"/>
              <a:gd name="T7" fmla="*/ 2567152 h 377"/>
              <a:gd name="T8" fmla="*/ 1810382 w 452"/>
              <a:gd name="T9" fmla="*/ 3101975 h 377"/>
              <a:gd name="T10" fmla="*/ 3184627 w 452"/>
              <a:gd name="T11" fmla="*/ 1810171 h 377"/>
              <a:gd name="T12" fmla="*/ 3719513 w 452"/>
              <a:gd name="T13" fmla="*/ 905086 h 37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52" h="377">
                <a:moveTo>
                  <a:pt x="452" y="110"/>
                </a:moveTo>
                <a:cubicBezTo>
                  <a:pt x="387" y="0"/>
                  <a:pt x="387" y="0"/>
                  <a:pt x="387" y="0"/>
                </a:cubicBezTo>
                <a:cubicBezTo>
                  <a:pt x="179" y="4"/>
                  <a:pt x="10" y="169"/>
                  <a:pt x="0" y="376"/>
                </a:cubicBezTo>
                <a:cubicBezTo>
                  <a:pt x="109" y="312"/>
                  <a:pt x="109" y="312"/>
                  <a:pt x="109" y="312"/>
                </a:cubicBezTo>
                <a:cubicBezTo>
                  <a:pt x="220" y="377"/>
                  <a:pt x="220" y="377"/>
                  <a:pt x="220" y="377"/>
                </a:cubicBezTo>
                <a:cubicBezTo>
                  <a:pt x="229" y="292"/>
                  <a:pt x="300" y="224"/>
                  <a:pt x="387" y="220"/>
                </a:cubicBezTo>
                <a:lnTo>
                  <a:pt x="452" y="110"/>
                </a:lnTo>
                <a:close/>
              </a:path>
            </a:pathLst>
          </a:custGeom>
          <a:solidFill>
            <a:srgbClr val="758A8F"/>
          </a:solidFill>
          <a:ln>
            <a:noFill/>
          </a:ln>
        </p:spPr>
        <p:txBody>
          <a:bodyPr/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1"/>
          <p:cNvSpPr txBox="1">
            <a:spLocks noChangeArrowheads="1"/>
          </p:cNvSpPr>
          <p:nvPr/>
        </p:nvSpPr>
        <p:spPr bwMode="auto">
          <a:xfrm>
            <a:off x="5481320" y="3299460"/>
            <a:ext cx="1160780" cy="962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play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ground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Freeform 99"/>
          <p:cNvSpPr>
            <a:spLocks noEditPoints="1"/>
          </p:cNvSpPr>
          <p:nvPr/>
        </p:nvSpPr>
        <p:spPr bwMode="auto">
          <a:xfrm>
            <a:off x="6805329" y="4541604"/>
            <a:ext cx="532072" cy="345978"/>
          </a:xfrm>
          <a:custGeom>
            <a:avLst/>
            <a:gdLst>
              <a:gd name="T0" fmla="*/ 13 w 94"/>
              <a:gd name="T1" fmla="*/ 0 h 61"/>
              <a:gd name="T2" fmla="*/ 82 w 94"/>
              <a:gd name="T3" fmla="*/ 0 h 61"/>
              <a:gd name="T4" fmla="*/ 89 w 94"/>
              <a:gd name="T5" fmla="*/ 2 h 61"/>
              <a:gd name="T6" fmla="*/ 47 w 94"/>
              <a:gd name="T7" fmla="*/ 33 h 61"/>
              <a:gd name="T8" fmla="*/ 6 w 94"/>
              <a:gd name="T9" fmla="*/ 2 h 61"/>
              <a:gd name="T10" fmla="*/ 13 w 94"/>
              <a:gd name="T11" fmla="*/ 0 h 61"/>
              <a:gd name="T12" fmla="*/ 94 w 94"/>
              <a:gd name="T13" fmla="*/ 9 h 61"/>
              <a:gd name="T14" fmla="*/ 67 w 94"/>
              <a:gd name="T15" fmla="*/ 29 h 61"/>
              <a:gd name="T16" fmla="*/ 93 w 94"/>
              <a:gd name="T17" fmla="*/ 53 h 61"/>
              <a:gd name="T18" fmla="*/ 94 w 94"/>
              <a:gd name="T19" fmla="*/ 48 h 61"/>
              <a:gd name="T20" fmla="*/ 94 w 94"/>
              <a:gd name="T21" fmla="*/ 12 h 61"/>
              <a:gd name="T22" fmla="*/ 94 w 94"/>
              <a:gd name="T23" fmla="*/ 9 h 61"/>
              <a:gd name="T24" fmla="*/ 87 w 94"/>
              <a:gd name="T25" fmla="*/ 60 h 61"/>
              <a:gd name="T26" fmla="*/ 82 w 94"/>
              <a:gd name="T27" fmla="*/ 61 h 61"/>
              <a:gd name="T28" fmla="*/ 13 w 94"/>
              <a:gd name="T29" fmla="*/ 61 h 61"/>
              <a:gd name="T30" fmla="*/ 6 w 94"/>
              <a:gd name="T31" fmla="*/ 59 h 61"/>
              <a:gd name="T32" fmla="*/ 34 w 94"/>
              <a:gd name="T33" fmla="*/ 34 h 61"/>
              <a:gd name="T34" fmla="*/ 44 w 94"/>
              <a:gd name="T35" fmla="*/ 42 h 61"/>
              <a:gd name="T36" fmla="*/ 47 w 94"/>
              <a:gd name="T37" fmla="*/ 44 h 61"/>
              <a:gd name="T38" fmla="*/ 50 w 94"/>
              <a:gd name="T39" fmla="*/ 42 h 61"/>
              <a:gd name="T40" fmla="*/ 60 w 94"/>
              <a:gd name="T41" fmla="*/ 35 h 61"/>
              <a:gd name="T42" fmla="*/ 87 w 94"/>
              <a:gd name="T43" fmla="*/ 60 h 61"/>
              <a:gd name="T44" fmla="*/ 1 w 94"/>
              <a:gd name="T45" fmla="*/ 52 h 61"/>
              <a:gd name="T46" fmla="*/ 27 w 94"/>
              <a:gd name="T47" fmla="*/ 29 h 61"/>
              <a:gd name="T48" fmla="*/ 1 w 94"/>
              <a:gd name="T49" fmla="*/ 9 h 61"/>
              <a:gd name="T50" fmla="*/ 0 w 94"/>
              <a:gd name="T51" fmla="*/ 12 h 61"/>
              <a:gd name="T52" fmla="*/ 0 w 94"/>
              <a:gd name="T53" fmla="*/ 48 h 61"/>
              <a:gd name="T54" fmla="*/ 1 w 94"/>
              <a:gd name="T55" fmla="*/ 5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4" h="61">
                <a:moveTo>
                  <a:pt x="13" y="0"/>
                </a:move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7" y="1"/>
                  <a:pt x="89" y="2"/>
                </a:cubicBezTo>
                <a:cubicBezTo>
                  <a:pt x="47" y="33"/>
                  <a:pt x="47" y="33"/>
                  <a:pt x="47" y="33"/>
                </a:cubicBezTo>
                <a:cubicBezTo>
                  <a:pt x="6" y="2"/>
                  <a:pt x="6" y="2"/>
                  <a:pt x="6" y="2"/>
                </a:cubicBezTo>
                <a:cubicBezTo>
                  <a:pt x="8" y="1"/>
                  <a:pt x="10" y="0"/>
                  <a:pt x="13" y="0"/>
                </a:cubicBezTo>
                <a:close/>
                <a:moveTo>
                  <a:pt x="94" y="9"/>
                </a:moveTo>
                <a:cubicBezTo>
                  <a:pt x="67" y="29"/>
                  <a:pt x="67" y="29"/>
                  <a:pt x="67" y="29"/>
                </a:cubicBezTo>
                <a:cubicBezTo>
                  <a:pt x="93" y="53"/>
                  <a:pt x="93" y="53"/>
                  <a:pt x="93" y="53"/>
                </a:cubicBezTo>
                <a:cubicBezTo>
                  <a:pt x="94" y="52"/>
                  <a:pt x="94" y="50"/>
                  <a:pt x="94" y="48"/>
                </a:cubicBezTo>
                <a:cubicBezTo>
                  <a:pt x="94" y="12"/>
                  <a:pt x="94" y="12"/>
                  <a:pt x="94" y="12"/>
                </a:cubicBezTo>
                <a:cubicBezTo>
                  <a:pt x="94" y="11"/>
                  <a:pt x="94" y="10"/>
                  <a:pt x="94" y="9"/>
                </a:cubicBezTo>
                <a:close/>
                <a:moveTo>
                  <a:pt x="87" y="60"/>
                </a:moveTo>
                <a:cubicBezTo>
                  <a:pt x="85" y="60"/>
                  <a:pt x="84" y="61"/>
                  <a:pt x="82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0" y="61"/>
                  <a:pt x="8" y="60"/>
                  <a:pt x="6" y="59"/>
                </a:cubicBezTo>
                <a:cubicBezTo>
                  <a:pt x="34" y="34"/>
                  <a:pt x="34" y="34"/>
                  <a:pt x="34" y="34"/>
                </a:cubicBezTo>
                <a:cubicBezTo>
                  <a:pt x="44" y="42"/>
                  <a:pt x="44" y="42"/>
                  <a:pt x="44" y="42"/>
                </a:cubicBezTo>
                <a:cubicBezTo>
                  <a:pt x="47" y="44"/>
                  <a:pt x="47" y="44"/>
                  <a:pt x="47" y="44"/>
                </a:cubicBezTo>
                <a:cubicBezTo>
                  <a:pt x="50" y="42"/>
                  <a:pt x="50" y="42"/>
                  <a:pt x="50" y="42"/>
                </a:cubicBezTo>
                <a:cubicBezTo>
                  <a:pt x="60" y="35"/>
                  <a:pt x="60" y="35"/>
                  <a:pt x="60" y="35"/>
                </a:cubicBezTo>
                <a:cubicBezTo>
                  <a:pt x="87" y="60"/>
                  <a:pt x="87" y="60"/>
                  <a:pt x="87" y="60"/>
                </a:cubicBezTo>
                <a:close/>
                <a:moveTo>
                  <a:pt x="1" y="52"/>
                </a:moveTo>
                <a:cubicBezTo>
                  <a:pt x="27" y="29"/>
                  <a:pt x="27" y="29"/>
                  <a:pt x="27" y="29"/>
                </a:cubicBezTo>
                <a:cubicBezTo>
                  <a:pt x="1" y="9"/>
                  <a:pt x="1" y="9"/>
                  <a:pt x="1" y="9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9"/>
                  <a:pt x="0" y="51"/>
                  <a:pt x="1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 100"/>
          <p:cNvSpPr>
            <a:spLocks noEditPoints="1"/>
          </p:cNvSpPr>
          <p:nvPr/>
        </p:nvSpPr>
        <p:spPr bwMode="auto">
          <a:xfrm>
            <a:off x="4793124" y="4360752"/>
            <a:ext cx="516346" cy="526830"/>
          </a:xfrm>
          <a:custGeom>
            <a:avLst/>
            <a:gdLst>
              <a:gd name="T0" fmla="*/ 87 w 91"/>
              <a:gd name="T1" fmla="*/ 39 h 93"/>
              <a:gd name="T2" fmla="*/ 91 w 91"/>
              <a:gd name="T3" fmla="*/ 46 h 93"/>
              <a:gd name="T4" fmla="*/ 91 w 91"/>
              <a:gd name="T5" fmla="*/ 83 h 93"/>
              <a:gd name="T6" fmla="*/ 81 w 91"/>
              <a:gd name="T7" fmla="*/ 93 h 93"/>
              <a:gd name="T8" fmla="*/ 10 w 91"/>
              <a:gd name="T9" fmla="*/ 93 h 93"/>
              <a:gd name="T10" fmla="*/ 0 w 91"/>
              <a:gd name="T11" fmla="*/ 83 h 93"/>
              <a:gd name="T12" fmla="*/ 0 w 91"/>
              <a:gd name="T13" fmla="*/ 46 h 93"/>
              <a:gd name="T14" fmla="*/ 3 w 91"/>
              <a:gd name="T15" fmla="*/ 40 h 93"/>
              <a:gd name="T16" fmla="*/ 3 w 91"/>
              <a:gd name="T17" fmla="*/ 40 h 93"/>
              <a:gd name="T18" fmla="*/ 3 w 91"/>
              <a:gd name="T19" fmla="*/ 40 h 93"/>
              <a:gd name="T20" fmla="*/ 3 w 91"/>
              <a:gd name="T21" fmla="*/ 39 h 93"/>
              <a:gd name="T22" fmla="*/ 40 w 91"/>
              <a:gd name="T23" fmla="*/ 3 h 93"/>
              <a:gd name="T24" fmla="*/ 51 w 91"/>
              <a:gd name="T25" fmla="*/ 3 h 93"/>
              <a:gd name="T26" fmla="*/ 87 w 91"/>
              <a:gd name="T27" fmla="*/ 39 h 93"/>
              <a:gd name="T28" fmla="*/ 16 w 91"/>
              <a:gd name="T29" fmla="*/ 30 h 93"/>
              <a:gd name="T30" fmla="*/ 16 w 91"/>
              <a:gd name="T31" fmla="*/ 52 h 93"/>
              <a:gd name="T32" fmla="*/ 46 w 91"/>
              <a:gd name="T33" fmla="*/ 75 h 93"/>
              <a:gd name="T34" fmla="*/ 73 w 91"/>
              <a:gd name="T35" fmla="*/ 54 h 93"/>
              <a:gd name="T36" fmla="*/ 73 w 91"/>
              <a:gd name="T37" fmla="*/ 30 h 93"/>
              <a:gd name="T38" fmla="*/ 16 w 91"/>
              <a:gd name="T39" fmla="*/ 30 h 93"/>
              <a:gd name="T40" fmla="*/ 26 w 91"/>
              <a:gd name="T41" fmla="*/ 35 h 93"/>
              <a:gd name="T42" fmla="*/ 26 w 91"/>
              <a:gd name="T43" fmla="*/ 39 h 93"/>
              <a:gd name="T44" fmla="*/ 64 w 91"/>
              <a:gd name="T45" fmla="*/ 39 h 93"/>
              <a:gd name="T46" fmla="*/ 64 w 91"/>
              <a:gd name="T47" fmla="*/ 35 h 93"/>
              <a:gd name="T48" fmla="*/ 26 w 91"/>
              <a:gd name="T49" fmla="*/ 35 h 93"/>
              <a:gd name="T50" fmla="*/ 26 w 91"/>
              <a:gd name="T51" fmla="*/ 51 h 93"/>
              <a:gd name="T52" fmla="*/ 26 w 91"/>
              <a:gd name="T53" fmla="*/ 55 h 93"/>
              <a:gd name="T54" fmla="*/ 64 w 91"/>
              <a:gd name="T55" fmla="*/ 55 h 93"/>
              <a:gd name="T56" fmla="*/ 64 w 91"/>
              <a:gd name="T57" fmla="*/ 51 h 93"/>
              <a:gd name="T58" fmla="*/ 26 w 91"/>
              <a:gd name="T59" fmla="*/ 51 h 93"/>
              <a:gd name="T60" fmla="*/ 26 w 91"/>
              <a:gd name="T61" fmla="*/ 43 h 93"/>
              <a:gd name="T62" fmla="*/ 26 w 91"/>
              <a:gd name="T63" fmla="*/ 47 h 93"/>
              <a:gd name="T64" fmla="*/ 64 w 91"/>
              <a:gd name="T65" fmla="*/ 47 h 93"/>
              <a:gd name="T66" fmla="*/ 64 w 91"/>
              <a:gd name="T67" fmla="*/ 43 h 93"/>
              <a:gd name="T68" fmla="*/ 26 w 91"/>
              <a:gd name="T69" fmla="*/ 43 h 93"/>
              <a:gd name="T70" fmla="*/ 10 w 91"/>
              <a:gd name="T71" fmla="*/ 87 h 93"/>
              <a:gd name="T72" fmla="*/ 28 w 91"/>
              <a:gd name="T73" fmla="*/ 70 h 93"/>
              <a:gd name="T74" fmla="*/ 28 w 91"/>
              <a:gd name="T75" fmla="*/ 67 h 93"/>
              <a:gd name="T76" fmla="*/ 26 w 91"/>
              <a:gd name="T77" fmla="*/ 67 h 93"/>
              <a:gd name="T78" fmla="*/ 8 w 91"/>
              <a:gd name="T79" fmla="*/ 84 h 93"/>
              <a:gd name="T80" fmla="*/ 8 w 91"/>
              <a:gd name="T81" fmla="*/ 87 h 93"/>
              <a:gd name="T82" fmla="*/ 10 w 91"/>
              <a:gd name="T83" fmla="*/ 87 h 93"/>
              <a:gd name="T84" fmla="*/ 85 w 91"/>
              <a:gd name="T85" fmla="*/ 84 h 93"/>
              <a:gd name="T86" fmla="*/ 67 w 91"/>
              <a:gd name="T87" fmla="*/ 67 h 93"/>
              <a:gd name="T88" fmla="*/ 64 w 91"/>
              <a:gd name="T89" fmla="*/ 67 h 93"/>
              <a:gd name="T90" fmla="*/ 64 w 91"/>
              <a:gd name="T91" fmla="*/ 70 h 93"/>
              <a:gd name="T92" fmla="*/ 82 w 91"/>
              <a:gd name="T93" fmla="*/ 87 h 93"/>
              <a:gd name="T94" fmla="*/ 85 w 91"/>
              <a:gd name="T95" fmla="*/ 87 h 93"/>
              <a:gd name="T96" fmla="*/ 85 w 91"/>
              <a:gd name="T97" fmla="*/ 84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1" h="93">
                <a:moveTo>
                  <a:pt x="87" y="39"/>
                </a:moveTo>
                <a:cubicBezTo>
                  <a:pt x="89" y="40"/>
                  <a:pt x="91" y="43"/>
                  <a:pt x="91" y="46"/>
                </a:cubicBezTo>
                <a:cubicBezTo>
                  <a:pt x="91" y="83"/>
                  <a:pt x="91" y="83"/>
                  <a:pt x="91" y="83"/>
                </a:cubicBezTo>
                <a:cubicBezTo>
                  <a:pt x="91" y="89"/>
                  <a:pt x="86" y="93"/>
                  <a:pt x="81" y="93"/>
                </a:cubicBezTo>
                <a:cubicBezTo>
                  <a:pt x="10" y="93"/>
                  <a:pt x="10" y="93"/>
                  <a:pt x="10" y="93"/>
                </a:cubicBezTo>
                <a:cubicBezTo>
                  <a:pt x="5" y="93"/>
                  <a:pt x="0" y="89"/>
                  <a:pt x="0" y="83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4"/>
                  <a:pt x="1" y="41"/>
                  <a:pt x="3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40"/>
                  <a:pt x="3" y="40"/>
                  <a:pt x="3" y="39"/>
                </a:cubicBezTo>
                <a:cubicBezTo>
                  <a:pt x="40" y="3"/>
                  <a:pt x="40" y="3"/>
                  <a:pt x="40" y="3"/>
                </a:cubicBezTo>
                <a:cubicBezTo>
                  <a:pt x="43" y="0"/>
                  <a:pt x="47" y="0"/>
                  <a:pt x="51" y="3"/>
                </a:cubicBezTo>
                <a:cubicBezTo>
                  <a:pt x="87" y="39"/>
                  <a:pt x="87" y="39"/>
                  <a:pt x="87" y="39"/>
                </a:cubicBezTo>
                <a:close/>
                <a:moveTo>
                  <a:pt x="16" y="30"/>
                </a:moveTo>
                <a:cubicBezTo>
                  <a:pt x="16" y="52"/>
                  <a:pt x="16" y="52"/>
                  <a:pt x="16" y="52"/>
                </a:cubicBezTo>
                <a:cubicBezTo>
                  <a:pt x="46" y="75"/>
                  <a:pt x="46" y="75"/>
                  <a:pt x="46" y="75"/>
                </a:cubicBezTo>
                <a:cubicBezTo>
                  <a:pt x="73" y="54"/>
                  <a:pt x="73" y="54"/>
                  <a:pt x="73" y="54"/>
                </a:cubicBezTo>
                <a:cubicBezTo>
                  <a:pt x="73" y="30"/>
                  <a:pt x="73" y="30"/>
                  <a:pt x="73" y="30"/>
                </a:cubicBezTo>
                <a:cubicBezTo>
                  <a:pt x="16" y="30"/>
                  <a:pt x="16" y="30"/>
                  <a:pt x="16" y="30"/>
                </a:cubicBezTo>
                <a:close/>
                <a:moveTo>
                  <a:pt x="26" y="35"/>
                </a:moveTo>
                <a:cubicBezTo>
                  <a:pt x="26" y="39"/>
                  <a:pt x="26" y="39"/>
                  <a:pt x="26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35"/>
                  <a:pt x="64" y="35"/>
                  <a:pt x="64" y="35"/>
                </a:cubicBezTo>
                <a:cubicBezTo>
                  <a:pt x="26" y="35"/>
                  <a:pt x="26" y="35"/>
                  <a:pt x="26" y="35"/>
                </a:cubicBezTo>
                <a:close/>
                <a:moveTo>
                  <a:pt x="26" y="51"/>
                </a:moveTo>
                <a:cubicBezTo>
                  <a:pt x="26" y="55"/>
                  <a:pt x="26" y="55"/>
                  <a:pt x="26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1"/>
                  <a:pt x="64" y="51"/>
                  <a:pt x="64" y="51"/>
                </a:cubicBezTo>
                <a:cubicBezTo>
                  <a:pt x="26" y="51"/>
                  <a:pt x="26" y="51"/>
                  <a:pt x="26" y="51"/>
                </a:cubicBezTo>
                <a:close/>
                <a:moveTo>
                  <a:pt x="26" y="43"/>
                </a:moveTo>
                <a:cubicBezTo>
                  <a:pt x="26" y="47"/>
                  <a:pt x="26" y="47"/>
                  <a:pt x="26" y="47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43"/>
                  <a:pt x="64" y="43"/>
                  <a:pt x="64" y="43"/>
                </a:cubicBezTo>
                <a:cubicBezTo>
                  <a:pt x="26" y="43"/>
                  <a:pt x="26" y="43"/>
                  <a:pt x="26" y="43"/>
                </a:cubicBezTo>
                <a:close/>
                <a:moveTo>
                  <a:pt x="10" y="87"/>
                </a:moveTo>
                <a:cubicBezTo>
                  <a:pt x="28" y="70"/>
                  <a:pt x="28" y="70"/>
                  <a:pt x="28" y="70"/>
                </a:cubicBezTo>
                <a:cubicBezTo>
                  <a:pt x="29" y="69"/>
                  <a:pt x="29" y="68"/>
                  <a:pt x="28" y="67"/>
                </a:cubicBezTo>
                <a:cubicBezTo>
                  <a:pt x="28" y="66"/>
                  <a:pt x="27" y="66"/>
                  <a:pt x="26" y="67"/>
                </a:cubicBezTo>
                <a:cubicBezTo>
                  <a:pt x="8" y="84"/>
                  <a:pt x="8" y="84"/>
                  <a:pt x="8" y="84"/>
                </a:cubicBezTo>
                <a:cubicBezTo>
                  <a:pt x="7" y="85"/>
                  <a:pt x="7" y="86"/>
                  <a:pt x="8" y="87"/>
                </a:cubicBezTo>
                <a:cubicBezTo>
                  <a:pt x="8" y="88"/>
                  <a:pt x="10" y="88"/>
                  <a:pt x="10" y="87"/>
                </a:cubicBezTo>
                <a:close/>
                <a:moveTo>
                  <a:pt x="85" y="84"/>
                </a:moveTo>
                <a:cubicBezTo>
                  <a:pt x="67" y="67"/>
                  <a:pt x="67" y="67"/>
                  <a:pt x="67" y="67"/>
                </a:cubicBezTo>
                <a:cubicBezTo>
                  <a:pt x="66" y="66"/>
                  <a:pt x="65" y="66"/>
                  <a:pt x="64" y="67"/>
                </a:cubicBezTo>
                <a:cubicBezTo>
                  <a:pt x="63" y="68"/>
                  <a:pt x="63" y="69"/>
                  <a:pt x="64" y="70"/>
                </a:cubicBezTo>
                <a:cubicBezTo>
                  <a:pt x="82" y="87"/>
                  <a:pt x="82" y="87"/>
                  <a:pt x="82" y="87"/>
                </a:cubicBezTo>
                <a:cubicBezTo>
                  <a:pt x="83" y="88"/>
                  <a:pt x="84" y="88"/>
                  <a:pt x="85" y="87"/>
                </a:cubicBezTo>
                <a:cubicBezTo>
                  <a:pt x="85" y="86"/>
                  <a:pt x="85" y="85"/>
                  <a:pt x="8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101"/>
          <p:cNvSpPr>
            <a:spLocks noEditPoints="1"/>
          </p:cNvSpPr>
          <p:nvPr/>
        </p:nvSpPr>
        <p:spPr bwMode="auto">
          <a:xfrm>
            <a:off x="4905601" y="2640079"/>
            <a:ext cx="463926" cy="453442"/>
          </a:xfrm>
          <a:custGeom>
            <a:avLst/>
            <a:gdLst>
              <a:gd name="T0" fmla="*/ 74 w 82"/>
              <a:gd name="T1" fmla="*/ 6 h 80"/>
              <a:gd name="T2" fmla="*/ 67 w 82"/>
              <a:gd name="T3" fmla="*/ 27 h 80"/>
              <a:gd name="T4" fmla="*/ 65 w 82"/>
              <a:gd name="T5" fmla="*/ 30 h 80"/>
              <a:gd name="T6" fmla="*/ 75 w 82"/>
              <a:gd name="T7" fmla="*/ 71 h 80"/>
              <a:gd name="T8" fmla="*/ 66 w 82"/>
              <a:gd name="T9" fmla="*/ 80 h 80"/>
              <a:gd name="T10" fmla="*/ 44 w 82"/>
              <a:gd name="T11" fmla="*/ 50 h 80"/>
              <a:gd name="T12" fmla="*/ 36 w 82"/>
              <a:gd name="T13" fmla="*/ 57 h 80"/>
              <a:gd name="T14" fmla="*/ 39 w 82"/>
              <a:gd name="T15" fmla="*/ 70 h 80"/>
              <a:gd name="T16" fmla="*/ 34 w 82"/>
              <a:gd name="T17" fmla="*/ 75 h 80"/>
              <a:gd name="T18" fmla="*/ 26 w 82"/>
              <a:gd name="T19" fmla="*/ 61 h 80"/>
              <a:gd name="T20" fmla="*/ 21 w 82"/>
              <a:gd name="T21" fmla="*/ 67 h 80"/>
              <a:gd name="T22" fmla="*/ 16 w 82"/>
              <a:gd name="T23" fmla="*/ 62 h 80"/>
              <a:gd name="T24" fmla="*/ 21 w 82"/>
              <a:gd name="T25" fmla="*/ 57 h 80"/>
              <a:gd name="T26" fmla="*/ 7 w 82"/>
              <a:gd name="T27" fmla="*/ 50 h 80"/>
              <a:gd name="T28" fmla="*/ 12 w 82"/>
              <a:gd name="T29" fmla="*/ 44 h 80"/>
              <a:gd name="T30" fmla="*/ 25 w 82"/>
              <a:gd name="T31" fmla="*/ 47 h 80"/>
              <a:gd name="T32" fmla="*/ 32 w 82"/>
              <a:gd name="T33" fmla="*/ 39 h 80"/>
              <a:gd name="T34" fmla="*/ 0 w 82"/>
              <a:gd name="T35" fmla="*/ 18 h 80"/>
              <a:gd name="T36" fmla="*/ 9 w 82"/>
              <a:gd name="T37" fmla="*/ 8 h 80"/>
              <a:gd name="T38" fmla="*/ 51 w 82"/>
              <a:gd name="T39" fmla="*/ 16 h 80"/>
              <a:gd name="T40" fmla="*/ 53 w 82"/>
              <a:gd name="T41" fmla="*/ 13 h 80"/>
              <a:gd name="T42" fmla="*/ 74 w 82"/>
              <a:gd name="T43" fmla="*/ 6 h 80"/>
              <a:gd name="T44" fmla="*/ 82 w 82"/>
              <a:gd name="T45" fmla="*/ 50 h 80"/>
              <a:gd name="T46" fmla="*/ 74 w 82"/>
              <a:gd name="T47" fmla="*/ 42 h 80"/>
              <a:gd name="T48" fmla="*/ 72 w 82"/>
              <a:gd name="T49" fmla="*/ 44 h 80"/>
              <a:gd name="T50" fmla="*/ 76 w 82"/>
              <a:gd name="T51" fmla="*/ 57 h 80"/>
              <a:gd name="T52" fmla="*/ 82 w 82"/>
              <a:gd name="T53" fmla="*/ 50 h 80"/>
              <a:gd name="T54" fmla="*/ 29 w 82"/>
              <a:gd name="T55" fmla="*/ 0 h 80"/>
              <a:gd name="T56" fmla="*/ 23 w 82"/>
              <a:gd name="T57" fmla="*/ 7 h 80"/>
              <a:gd name="T58" fmla="*/ 36 w 82"/>
              <a:gd name="T59" fmla="*/ 10 h 80"/>
              <a:gd name="T60" fmla="*/ 37 w 82"/>
              <a:gd name="T61" fmla="*/ 8 h 80"/>
              <a:gd name="T62" fmla="*/ 29 w 82"/>
              <a:gd name="T63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2" h="80">
                <a:moveTo>
                  <a:pt x="74" y="6"/>
                </a:moveTo>
                <a:cubicBezTo>
                  <a:pt x="76" y="15"/>
                  <a:pt x="74" y="21"/>
                  <a:pt x="67" y="27"/>
                </a:cubicBezTo>
                <a:cubicBezTo>
                  <a:pt x="65" y="30"/>
                  <a:pt x="65" y="30"/>
                  <a:pt x="65" y="30"/>
                </a:cubicBezTo>
                <a:cubicBezTo>
                  <a:pt x="75" y="71"/>
                  <a:pt x="75" y="71"/>
                  <a:pt x="75" y="71"/>
                </a:cubicBezTo>
                <a:cubicBezTo>
                  <a:pt x="66" y="80"/>
                  <a:pt x="66" y="80"/>
                  <a:pt x="66" y="80"/>
                </a:cubicBezTo>
                <a:cubicBezTo>
                  <a:pt x="44" y="50"/>
                  <a:pt x="44" y="50"/>
                  <a:pt x="44" y="50"/>
                </a:cubicBezTo>
                <a:cubicBezTo>
                  <a:pt x="36" y="57"/>
                  <a:pt x="36" y="57"/>
                  <a:pt x="36" y="57"/>
                </a:cubicBezTo>
                <a:cubicBezTo>
                  <a:pt x="39" y="70"/>
                  <a:pt x="39" y="70"/>
                  <a:pt x="39" y="70"/>
                </a:cubicBezTo>
                <a:cubicBezTo>
                  <a:pt x="34" y="75"/>
                  <a:pt x="34" y="75"/>
                  <a:pt x="34" y="75"/>
                </a:cubicBezTo>
                <a:cubicBezTo>
                  <a:pt x="26" y="61"/>
                  <a:pt x="26" y="61"/>
                  <a:pt x="26" y="61"/>
                </a:cubicBezTo>
                <a:cubicBezTo>
                  <a:pt x="21" y="67"/>
                  <a:pt x="21" y="67"/>
                  <a:pt x="21" y="67"/>
                </a:cubicBezTo>
                <a:cubicBezTo>
                  <a:pt x="16" y="62"/>
                  <a:pt x="16" y="62"/>
                  <a:pt x="16" y="62"/>
                </a:cubicBezTo>
                <a:cubicBezTo>
                  <a:pt x="21" y="57"/>
                  <a:pt x="21" y="57"/>
                  <a:pt x="21" y="57"/>
                </a:cubicBezTo>
                <a:cubicBezTo>
                  <a:pt x="7" y="50"/>
                  <a:pt x="7" y="50"/>
                  <a:pt x="7" y="50"/>
                </a:cubicBezTo>
                <a:cubicBezTo>
                  <a:pt x="12" y="44"/>
                  <a:pt x="12" y="44"/>
                  <a:pt x="12" y="44"/>
                </a:cubicBezTo>
                <a:cubicBezTo>
                  <a:pt x="25" y="47"/>
                  <a:pt x="25" y="47"/>
                  <a:pt x="25" y="47"/>
                </a:cubicBezTo>
                <a:cubicBezTo>
                  <a:pt x="32" y="39"/>
                  <a:pt x="32" y="39"/>
                  <a:pt x="32" y="39"/>
                </a:cubicBezTo>
                <a:cubicBezTo>
                  <a:pt x="0" y="18"/>
                  <a:pt x="0" y="18"/>
                  <a:pt x="0" y="18"/>
                </a:cubicBezTo>
                <a:cubicBezTo>
                  <a:pt x="9" y="8"/>
                  <a:pt x="9" y="8"/>
                  <a:pt x="9" y="8"/>
                </a:cubicBezTo>
                <a:cubicBezTo>
                  <a:pt x="51" y="16"/>
                  <a:pt x="51" y="16"/>
                  <a:pt x="51" y="16"/>
                </a:cubicBezTo>
                <a:cubicBezTo>
                  <a:pt x="53" y="13"/>
                  <a:pt x="53" y="13"/>
                  <a:pt x="53" y="13"/>
                </a:cubicBezTo>
                <a:cubicBezTo>
                  <a:pt x="60" y="5"/>
                  <a:pt x="67" y="4"/>
                  <a:pt x="74" y="6"/>
                </a:cubicBezTo>
                <a:close/>
                <a:moveTo>
                  <a:pt x="82" y="50"/>
                </a:moveTo>
                <a:cubicBezTo>
                  <a:pt x="74" y="42"/>
                  <a:pt x="74" y="42"/>
                  <a:pt x="74" y="42"/>
                </a:cubicBezTo>
                <a:cubicBezTo>
                  <a:pt x="72" y="44"/>
                  <a:pt x="72" y="44"/>
                  <a:pt x="72" y="44"/>
                </a:cubicBezTo>
                <a:cubicBezTo>
                  <a:pt x="76" y="57"/>
                  <a:pt x="76" y="57"/>
                  <a:pt x="76" y="57"/>
                </a:cubicBezTo>
                <a:cubicBezTo>
                  <a:pt x="82" y="50"/>
                  <a:pt x="82" y="50"/>
                  <a:pt x="82" y="50"/>
                </a:cubicBezTo>
                <a:close/>
                <a:moveTo>
                  <a:pt x="29" y="0"/>
                </a:moveTo>
                <a:cubicBezTo>
                  <a:pt x="23" y="7"/>
                  <a:pt x="23" y="7"/>
                  <a:pt x="23" y="7"/>
                </a:cubicBezTo>
                <a:cubicBezTo>
                  <a:pt x="36" y="10"/>
                  <a:pt x="36" y="10"/>
                  <a:pt x="36" y="10"/>
                </a:cubicBezTo>
                <a:cubicBezTo>
                  <a:pt x="37" y="8"/>
                  <a:pt x="37" y="8"/>
                  <a:pt x="37" y="8"/>
                </a:cubicBezTo>
                <a:lnTo>
                  <a:pt x="2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102"/>
          <p:cNvSpPr>
            <a:spLocks noEditPoints="1"/>
          </p:cNvSpPr>
          <p:nvPr/>
        </p:nvSpPr>
        <p:spPr bwMode="auto">
          <a:xfrm>
            <a:off x="6870658" y="2666558"/>
            <a:ext cx="435096" cy="526832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"/>
          <p:cNvSpPr txBox="1">
            <a:spLocks noChangeArrowheads="1"/>
          </p:cNvSpPr>
          <p:nvPr/>
        </p:nvSpPr>
        <p:spPr bwMode="auto">
          <a:xfrm>
            <a:off x="8505190" y="2430780"/>
            <a:ext cx="1287145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styles.css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1"/>
          <p:cNvSpPr txBox="1">
            <a:spLocks noChangeArrowheads="1"/>
          </p:cNvSpPr>
          <p:nvPr/>
        </p:nvSpPr>
        <p:spPr bwMode="auto">
          <a:xfrm>
            <a:off x="8505825" y="2693670"/>
            <a:ext cx="2733675" cy="32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CSS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样式文件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>
            <a:spLocks noChangeArrowheads="1"/>
          </p:cNvSpPr>
          <p:nvPr/>
        </p:nvSpPr>
        <p:spPr bwMode="auto">
          <a:xfrm>
            <a:off x="8535807" y="4360661"/>
            <a:ext cx="995084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src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1"/>
          <p:cNvSpPr txBox="1">
            <a:spLocks noChangeArrowheads="1"/>
          </p:cNvSpPr>
          <p:nvPr/>
        </p:nvSpPr>
        <p:spPr bwMode="auto">
          <a:xfrm>
            <a:off x="8535807" y="4623891"/>
            <a:ext cx="2442073" cy="32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网页渲染交互逻辑实现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1"/>
          <p:cNvSpPr txBox="1">
            <a:spLocks noChangeArrowheads="1"/>
          </p:cNvSpPr>
          <p:nvPr/>
        </p:nvSpPr>
        <p:spPr bwMode="auto">
          <a:xfrm>
            <a:off x="1981200" y="2430780"/>
            <a:ext cx="1423035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index.html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1"/>
          <p:cNvSpPr txBox="1">
            <a:spLocks noChangeArrowheads="1"/>
          </p:cNvSpPr>
          <p:nvPr/>
        </p:nvSpPr>
        <p:spPr bwMode="auto">
          <a:xfrm>
            <a:off x="2182495" y="2693670"/>
            <a:ext cx="1196340" cy="32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网页结构骨架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1"/>
          <p:cNvSpPr txBox="1">
            <a:spLocks noChangeArrowheads="1"/>
          </p:cNvSpPr>
          <p:nvPr/>
        </p:nvSpPr>
        <p:spPr bwMode="auto">
          <a:xfrm>
            <a:off x="1842135" y="4262120"/>
            <a:ext cx="156210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analytics.js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1"/>
          <p:cNvSpPr txBox="1">
            <a:spLocks noChangeArrowheads="1"/>
          </p:cNvSpPr>
          <p:nvPr/>
        </p:nvSpPr>
        <p:spPr bwMode="auto">
          <a:xfrm>
            <a:off x="1286510" y="4525645"/>
            <a:ext cx="2092325" cy="64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Google Analytics 部署，用于监控用户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流量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3" name="任意多边形 22"/>
          <p:cNvSpPr/>
          <p:nvPr/>
        </p:nvSpPr>
        <p:spPr>
          <a:xfrm rot="5400000" flipH="1" flipV="1">
            <a:off x="306005" y="-306008"/>
            <a:ext cx="1106559" cy="1718574"/>
          </a:xfrm>
          <a:custGeom>
            <a:avLst/>
            <a:gdLst>
              <a:gd name="connsiteX0" fmla="*/ 314467 w 2993758"/>
              <a:gd name="connsiteY0" fmla="*/ 0 h 4649541"/>
              <a:gd name="connsiteX1" fmla="*/ 2993758 w 2993758"/>
              <a:gd name="connsiteY1" fmla="*/ 0 h 4649541"/>
              <a:gd name="connsiteX2" fmla="*/ 2993758 w 2993758"/>
              <a:gd name="connsiteY2" fmla="*/ 4649541 h 4649541"/>
              <a:gd name="connsiteX3" fmla="*/ 2898267 w 2993758"/>
              <a:gd name="connsiteY3" fmla="*/ 4635591 h 4649541"/>
              <a:gd name="connsiteX4" fmla="*/ 1643453 w 2993758"/>
              <a:gd name="connsiteY4" fmla="*/ 3946524 h 4649541"/>
              <a:gd name="connsiteX5" fmla="*/ 1417743 w 2993758"/>
              <a:gd name="connsiteY5" fmla="*/ 2500303 h 4649541"/>
              <a:gd name="connsiteX6" fmla="*/ 96917 w 2993758"/>
              <a:gd name="connsiteY6" fmla="*/ 1329953 h 4649541"/>
              <a:gd name="connsiteX7" fmla="*/ 306758 w 2993758"/>
              <a:gd name="connsiteY7" fmla="*/ 6048 h 464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3758" h="4649541">
                <a:moveTo>
                  <a:pt x="314467" y="0"/>
                </a:moveTo>
                <a:lnTo>
                  <a:pt x="2993758" y="0"/>
                </a:lnTo>
                <a:lnTo>
                  <a:pt x="2993758" y="4649541"/>
                </a:lnTo>
                <a:lnTo>
                  <a:pt x="2898267" y="4635591"/>
                </a:lnTo>
                <a:cubicBezTo>
                  <a:pt x="2048504" y="4500308"/>
                  <a:pt x="1889714" y="4309821"/>
                  <a:pt x="1643453" y="3946524"/>
                </a:cubicBezTo>
                <a:cubicBezTo>
                  <a:pt x="1362012" y="3531328"/>
                  <a:pt x="1675499" y="2936399"/>
                  <a:pt x="1417743" y="2500303"/>
                </a:cubicBezTo>
                <a:cubicBezTo>
                  <a:pt x="1159987" y="2064208"/>
                  <a:pt x="286403" y="1842677"/>
                  <a:pt x="96917" y="1329953"/>
                </a:cubicBezTo>
                <a:cubicBezTo>
                  <a:pt x="-68882" y="881319"/>
                  <a:pt x="-36271" y="312142"/>
                  <a:pt x="306758" y="6048"/>
                </a:cubicBezTo>
                <a:close/>
              </a:path>
            </a:pathLst>
          </a:custGeom>
          <a:solidFill>
            <a:srgbClr val="5F787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3914376">
            <a:off x="275567" y="396700"/>
            <a:ext cx="915408" cy="691041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  <a:gd name="connsiteX0-91" fmla="*/ 29300 w 3842862"/>
              <a:gd name="connsiteY0-92" fmla="*/ 1779302 h 3407833"/>
              <a:gd name="connsiteX1-93" fmla="*/ 2133923 w 3842862"/>
              <a:gd name="connsiteY1-94" fmla="*/ 282 h 3407833"/>
              <a:gd name="connsiteX2-95" fmla="*/ 3837594 w 3842862"/>
              <a:gd name="connsiteY2-96" fmla="*/ 1675078 h 3407833"/>
              <a:gd name="connsiteX3-97" fmla="*/ 1104019 w 3842862"/>
              <a:gd name="connsiteY3-98" fmla="*/ 3407626 h 3407833"/>
              <a:gd name="connsiteX4-99" fmla="*/ 29300 w 3842862"/>
              <a:gd name="connsiteY4-100" fmla="*/ 1779302 h 3407833"/>
              <a:gd name="connsiteX0-101" fmla="*/ 29300 w 3843043"/>
              <a:gd name="connsiteY0-102" fmla="*/ 1282957 h 2911488"/>
              <a:gd name="connsiteX1-103" fmla="*/ 2175322 w 3843043"/>
              <a:gd name="connsiteY1-104" fmla="*/ 728 h 2911488"/>
              <a:gd name="connsiteX2-105" fmla="*/ 3837594 w 3843043"/>
              <a:gd name="connsiteY2-106" fmla="*/ 1178733 h 2911488"/>
              <a:gd name="connsiteX3-107" fmla="*/ 1104019 w 3843043"/>
              <a:gd name="connsiteY3-108" fmla="*/ 2911281 h 2911488"/>
              <a:gd name="connsiteX4-109" fmla="*/ 29300 w 3843043"/>
              <a:gd name="connsiteY4-110" fmla="*/ 1282957 h 2911488"/>
              <a:gd name="connsiteX0-111" fmla="*/ 28665 w 3863122"/>
              <a:gd name="connsiteY0-112" fmla="*/ 892753 h 2916269"/>
              <a:gd name="connsiteX1-113" fmla="*/ 2195386 w 3863122"/>
              <a:gd name="connsiteY1-114" fmla="*/ 3817 h 2916269"/>
              <a:gd name="connsiteX2-115" fmla="*/ 3857658 w 3863122"/>
              <a:gd name="connsiteY2-116" fmla="*/ 1181822 h 2916269"/>
              <a:gd name="connsiteX3-117" fmla="*/ 1124083 w 3863122"/>
              <a:gd name="connsiteY3-118" fmla="*/ 2914370 h 2916269"/>
              <a:gd name="connsiteX4-119" fmla="*/ 28665 w 3863122"/>
              <a:gd name="connsiteY4-120" fmla="*/ 892753 h 2916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331490" y="51138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5F787F"/>
                </a:solidFill>
                <a:latin typeface="微软雅黑" panose="020B0503020204020204" charset="-122"/>
                <a:ea typeface="微软雅黑" panose="020B0503020204020204" charset="-122"/>
              </a:rPr>
              <a:t>项目结构</a:t>
            </a:r>
            <a:endParaRPr lang="zh-CN" altLang="en-US" sz="2400" b="1" dirty="0">
              <a:solidFill>
                <a:srgbClr val="5F787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292465" y="4092575"/>
            <a:ext cx="2323465" cy="1183005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"/>
          <p:cNvSpPr txBox="1">
            <a:spLocks noChangeArrowheads="1"/>
          </p:cNvSpPr>
          <p:nvPr/>
        </p:nvSpPr>
        <p:spPr bwMode="auto">
          <a:xfrm>
            <a:off x="2572160" y="3553960"/>
            <a:ext cx="1077294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nn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>
            <a:spLocks noChangeArrowheads="1"/>
          </p:cNvSpPr>
          <p:nvPr/>
        </p:nvSpPr>
        <p:spPr bwMode="auto">
          <a:xfrm>
            <a:off x="1718310" y="4093210"/>
            <a:ext cx="2925445" cy="983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深度神经网络的结构的构建方法，以及计算更新等操作的定义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1"/>
          <p:cNvSpPr txBox="1">
            <a:spLocks noChangeArrowheads="1"/>
          </p:cNvSpPr>
          <p:nvPr/>
        </p:nvSpPr>
        <p:spPr bwMode="auto">
          <a:xfrm>
            <a:off x="5314950" y="3568065"/>
            <a:ext cx="1618615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playground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1"/>
          <p:cNvSpPr txBox="1">
            <a:spLocks noChangeArrowheads="1"/>
          </p:cNvSpPr>
          <p:nvPr/>
        </p:nvSpPr>
        <p:spPr bwMode="auto">
          <a:xfrm>
            <a:off x="4924005" y="4107833"/>
            <a:ext cx="2377218" cy="64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主页面交渲染逻辑与交互操作逻辑的实现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1"/>
          <p:cNvSpPr txBox="1">
            <a:spLocks noChangeArrowheads="1"/>
          </p:cNvSpPr>
          <p:nvPr/>
        </p:nvSpPr>
        <p:spPr bwMode="auto">
          <a:xfrm>
            <a:off x="8492678" y="3553960"/>
            <a:ext cx="1070855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state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1"/>
          <p:cNvSpPr txBox="1">
            <a:spLocks noChangeArrowheads="1"/>
          </p:cNvSpPr>
          <p:nvPr/>
        </p:nvSpPr>
        <p:spPr bwMode="auto">
          <a:xfrm>
            <a:off x="7839496" y="4107833"/>
            <a:ext cx="2377218" cy="32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用于页面参数的解析存储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4" name="任意多边形 23"/>
          <p:cNvSpPr/>
          <p:nvPr/>
        </p:nvSpPr>
        <p:spPr>
          <a:xfrm rot="5400000" flipH="1" flipV="1">
            <a:off x="306005" y="-306008"/>
            <a:ext cx="1106559" cy="1718574"/>
          </a:xfrm>
          <a:custGeom>
            <a:avLst/>
            <a:gdLst>
              <a:gd name="connsiteX0" fmla="*/ 314467 w 2993758"/>
              <a:gd name="connsiteY0" fmla="*/ 0 h 4649541"/>
              <a:gd name="connsiteX1" fmla="*/ 2993758 w 2993758"/>
              <a:gd name="connsiteY1" fmla="*/ 0 h 4649541"/>
              <a:gd name="connsiteX2" fmla="*/ 2993758 w 2993758"/>
              <a:gd name="connsiteY2" fmla="*/ 4649541 h 4649541"/>
              <a:gd name="connsiteX3" fmla="*/ 2898267 w 2993758"/>
              <a:gd name="connsiteY3" fmla="*/ 4635591 h 4649541"/>
              <a:gd name="connsiteX4" fmla="*/ 1643453 w 2993758"/>
              <a:gd name="connsiteY4" fmla="*/ 3946524 h 4649541"/>
              <a:gd name="connsiteX5" fmla="*/ 1417743 w 2993758"/>
              <a:gd name="connsiteY5" fmla="*/ 2500303 h 4649541"/>
              <a:gd name="connsiteX6" fmla="*/ 96917 w 2993758"/>
              <a:gd name="connsiteY6" fmla="*/ 1329953 h 4649541"/>
              <a:gd name="connsiteX7" fmla="*/ 306758 w 2993758"/>
              <a:gd name="connsiteY7" fmla="*/ 6048 h 464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3758" h="4649541">
                <a:moveTo>
                  <a:pt x="314467" y="0"/>
                </a:moveTo>
                <a:lnTo>
                  <a:pt x="2993758" y="0"/>
                </a:lnTo>
                <a:lnTo>
                  <a:pt x="2993758" y="4649541"/>
                </a:lnTo>
                <a:lnTo>
                  <a:pt x="2898267" y="4635591"/>
                </a:lnTo>
                <a:cubicBezTo>
                  <a:pt x="2048504" y="4500308"/>
                  <a:pt x="1889714" y="4309821"/>
                  <a:pt x="1643453" y="3946524"/>
                </a:cubicBezTo>
                <a:cubicBezTo>
                  <a:pt x="1362012" y="3531328"/>
                  <a:pt x="1675499" y="2936399"/>
                  <a:pt x="1417743" y="2500303"/>
                </a:cubicBezTo>
                <a:cubicBezTo>
                  <a:pt x="1159987" y="2064208"/>
                  <a:pt x="286403" y="1842677"/>
                  <a:pt x="96917" y="1329953"/>
                </a:cubicBezTo>
                <a:cubicBezTo>
                  <a:pt x="-68882" y="881319"/>
                  <a:pt x="-36271" y="312142"/>
                  <a:pt x="306758" y="6048"/>
                </a:cubicBezTo>
                <a:close/>
              </a:path>
            </a:pathLst>
          </a:custGeom>
          <a:solidFill>
            <a:srgbClr val="5F787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 rot="3914376">
            <a:off x="275567" y="396700"/>
            <a:ext cx="915408" cy="691041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  <a:gd name="connsiteX0-91" fmla="*/ 29300 w 3842862"/>
              <a:gd name="connsiteY0-92" fmla="*/ 1779302 h 3407833"/>
              <a:gd name="connsiteX1-93" fmla="*/ 2133923 w 3842862"/>
              <a:gd name="connsiteY1-94" fmla="*/ 282 h 3407833"/>
              <a:gd name="connsiteX2-95" fmla="*/ 3837594 w 3842862"/>
              <a:gd name="connsiteY2-96" fmla="*/ 1675078 h 3407833"/>
              <a:gd name="connsiteX3-97" fmla="*/ 1104019 w 3842862"/>
              <a:gd name="connsiteY3-98" fmla="*/ 3407626 h 3407833"/>
              <a:gd name="connsiteX4-99" fmla="*/ 29300 w 3842862"/>
              <a:gd name="connsiteY4-100" fmla="*/ 1779302 h 3407833"/>
              <a:gd name="connsiteX0-101" fmla="*/ 29300 w 3843043"/>
              <a:gd name="connsiteY0-102" fmla="*/ 1282957 h 2911488"/>
              <a:gd name="connsiteX1-103" fmla="*/ 2175322 w 3843043"/>
              <a:gd name="connsiteY1-104" fmla="*/ 728 h 2911488"/>
              <a:gd name="connsiteX2-105" fmla="*/ 3837594 w 3843043"/>
              <a:gd name="connsiteY2-106" fmla="*/ 1178733 h 2911488"/>
              <a:gd name="connsiteX3-107" fmla="*/ 1104019 w 3843043"/>
              <a:gd name="connsiteY3-108" fmla="*/ 2911281 h 2911488"/>
              <a:gd name="connsiteX4-109" fmla="*/ 29300 w 3843043"/>
              <a:gd name="connsiteY4-110" fmla="*/ 1282957 h 2911488"/>
              <a:gd name="connsiteX0-111" fmla="*/ 28665 w 3863122"/>
              <a:gd name="connsiteY0-112" fmla="*/ 892753 h 2916269"/>
              <a:gd name="connsiteX1-113" fmla="*/ 2195386 w 3863122"/>
              <a:gd name="connsiteY1-114" fmla="*/ 3817 h 2916269"/>
              <a:gd name="connsiteX2-115" fmla="*/ 3857658 w 3863122"/>
              <a:gd name="connsiteY2-116" fmla="*/ 1181822 h 2916269"/>
              <a:gd name="connsiteX3-117" fmla="*/ 1124083 w 3863122"/>
              <a:gd name="connsiteY3-118" fmla="*/ 2914370 h 2916269"/>
              <a:gd name="connsiteX4-119" fmla="*/ 28665 w 3863122"/>
              <a:gd name="connsiteY4-120" fmla="*/ 892753 h 2916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331490" y="511387"/>
            <a:ext cx="61785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src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1" name="1"/>
          <p:cNvSpPr txBox="1">
            <a:spLocks noChangeArrowheads="1"/>
          </p:cNvSpPr>
          <p:nvPr/>
        </p:nvSpPr>
        <p:spPr bwMode="auto">
          <a:xfrm>
            <a:off x="2572160" y="1369560"/>
            <a:ext cx="1077294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dataset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2" name="1"/>
          <p:cNvSpPr txBox="1">
            <a:spLocks noChangeArrowheads="1"/>
          </p:cNvSpPr>
          <p:nvPr/>
        </p:nvSpPr>
        <p:spPr bwMode="auto">
          <a:xfrm>
            <a:off x="1947545" y="1755140"/>
            <a:ext cx="25209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生成各种数据集的随机数据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3" name="1"/>
          <p:cNvSpPr txBox="1">
            <a:spLocks noChangeArrowheads="1"/>
          </p:cNvSpPr>
          <p:nvPr/>
        </p:nvSpPr>
        <p:spPr bwMode="auto">
          <a:xfrm>
            <a:off x="5491462" y="1359400"/>
            <a:ext cx="1070855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heatmap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4" name="1"/>
          <p:cNvSpPr txBox="1">
            <a:spLocks noChangeArrowheads="1"/>
          </p:cNvSpPr>
          <p:nvPr/>
        </p:nvSpPr>
        <p:spPr bwMode="auto">
          <a:xfrm>
            <a:off x="4754880" y="1755140"/>
            <a:ext cx="2651760" cy="64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定义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 heatmap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类，用于绘制神经元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 node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及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 result node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的热图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5" name="1"/>
          <p:cNvSpPr txBox="1">
            <a:spLocks noChangeArrowheads="1"/>
          </p:cNvSpPr>
          <p:nvPr/>
        </p:nvSpPr>
        <p:spPr bwMode="auto">
          <a:xfrm>
            <a:off x="8404413" y="1369560"/>
            <a:ext cx="1070855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linechart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6" name="1"/>
          <p:cNvSpPr txBox="1">
            <a:spLocks noChangeArrowheads="1"/>
          </p:cNvSpPr>
          <p:nvPr/>
        </p:nvSpPr>
        <p:spPr bwMode="auto">
          <a:xfrm>
            <a:off x="7765201" y="1779923"/>
            <a:ext cx="2377218" cy="64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定义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 linechart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类，用于绘制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 OUTPUT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 LOSS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曲线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48" name="图片 4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61920" y="2292985"/>
            <a:ext cx="952500" cy="942975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110480" y="2584450"/>
            <a:ext cx="647700" cy="457200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192520" y="2519680"/>
            <a:ext cx="741045" cy="70485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765415" y="2534920"/>
            <a:ext cx="2610485" cy="829945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857375" y="4888865"/>
            <a:ext cx="2611120" cy="1426210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857490" y="5088890"/>
            <a:ext cx="2517775" cy="638810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815205" y="5076825"/>
            <a:ext cx="2695575" cy="741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 23"/>
          <p:cNvSpPr/>
          <p:nvPr/>
        </p:nvSpPr>
        <p:spPr>
          <a:xfrm rot="5400000" flipH="1" flipV="1">
            <a:off x="306005" y="-306008"/>
            <a:ext cx="1106559" cy="1718574"/>
          </a:xfrm>
          <a:custGeom>
            <a:avLst/>
            <a:gdLst>
              <a:gd name="connsiteX0" fmla="*/ 314467 w 2993758"/>
              <a:gd name="connsiteY0" fmla="*/ 0 h 4649541"/>
              <a:gd name="connsiteX1" fmla="*/ 2993758 w 2993758"/>
              <a:gd name="connsiteY1" fmla="*/ 0 h 4649541"/>
              <a:gd name="connsiteX2" fmla="*/ 2993758 w 2993758"/>
              <a:gd name="connsiteY2" fmla="*/ 4649541 h 4649541"/>
              <a:gd name="connsiteX3" fmla="*/ 2898267 w 2993758"/>
              <a:gd name="connsiteY3" fmla="*/ 4635591 h 4649541"/>
              <a:gd name="connsiteX4" fmla="*/ 1643453 w 2993758"/>
              <a:gd name="connsiteY4" fmla="*/ 3946524 h 4649541"/>
              <a:gd name="connsiteX5" fmla="*/ 1417743 w 2993758"/>
              <a:gd name="connsiteY5" fmla="*/ 2500303 h 4649541"/>
              <a:gd name="connsiteX6" fmla="*/ 96917 w 2993758"/>
              <a:gd name="connsiteY6" fmla="*/ 1329953 h 4649541"/>
              <a:gd name="connsiteX7" fmla="*/ 306758 w 2993758"/>
              <a:gd name="connsiteY7" fmla="*/ 6048 h 464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3758" h="4649541">
                <a:moveTo>
                  <a:pt x="314467" y="0"/>
                </a:moveTo>
                <a:lnTo>
                  <a:pt x="2993758" y="0"/>
                </a:lnTo>
                <a:lnTo>
                  <a:pt x="2993758" y="4649541"/>
                </a:lnTo>
                <a:lnTo>
                  <a:pt x="2898267" y="4635591"/>
                </a:lnTo>
                <a:cubicBezTo>
                  <a:pt x="2048504" y="4500308"/>
                  <a:pt x="1889714" y="4309821"/>
                  <a:pt x="1643453" y="3946524"/>
                </a:cubicBezTo>
                <a:cubicBezTo>
                  <a:pt x="1362012" y="3531328"/>
                  <a:pt x="1675499" y="2936399"/>
                  <a:pt x="1417743" y="2500303"/>
                </a:cubicBezTo>
                <a:cubicBezTo>
                  <a:pt x="1159987" y="2064208"/>
                  <a:pt x="286403" y="1842677"/>
                  <a:pt x="96917" y="1329953"/>
                </a:cubicBezTo>
                <a:cubicBezTo>
                  <a:pt x="-68882" y="881319"/>
                  <a:pt x="-36271" y="312142"/>
                  <a:pt x="306758" y="6048"/>
                </a:cubicBezTo>
                <a:close/>
              </a:path>
            </a:pathLst>
          </a:custGeom>
          <a:solidFill>
            <a:srgbClr val="5F787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 rot="3914376">
            <a:off x="275567" y="396700"/>
            <a:ext cx="915408" cy="691041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  <a:gd name="connsiteX0-91" fmla="*/ 29300 w 3842862"/>
              <a:gd name="connsiteY0-92" fmla="*/ 1779302 h 3407833"/>
              <a:gd name="connsiteX1-93" fmla="*/ 2133923 w 3842862"/>
              <a:gd name="connsiteY1-94" fmla="*/ 282 h 3407833"/>
              <a:gd name="connsiteX2-95" fmla="*/ 3837594 w 3842862"/>
              <a:gd name="connsiteY2-96" fmla="*/ 1675078 h 3407833"/>
              <a:gd name="connsiteX3-97" fmla="*/ 1104019 w 3842862"/>
              <a:gd name="connsiteY3-98" fmla="*/ 3407626 h 3407833"/>
              <a:gd name="connsiteX4-99" fmla="*/ 29300 w 3842862"/>
              <a:gd name="connsiteY4-100" fmla="*/ 1779302 h 3407833"/>
              <a:gd name="connsiteX0-101" fmla="*/ 29300 w 3843043"/>
              <a:gd name="connsiteY0-102" fmla="*/ 1282957 h 2911488"/>
              <a:gd name="connsiteX1-103" fmla="*/ 2175322 w 3843043"/>
              <a:gd name="connsiteY1-104" fmla="*/ 728 h 2911488"/>
              <a:gd name="connsiteX2-105" fmla="*/ 3837594 w 3843043"/>
              <a:gd name="connsiteY2-106" fmla="*/ 1178733 h 2911488"/>
              <a:gd name="connsiteX3-107" fmla="*/ 1104019 w 3843043"/>
              <a:gd name="connsiteY3-108" fmla="*/ 2911281 h 2911488"/>
              <a:gd name="connsiteX4-109" fmla="*/ 29300 w 3843043"/>
              <a:gd name="connsiteY4-110" fmla="*/ 1282957 h 2911488"/>
              <a:gd name="connsiteX0-111" fmla="*/ 28665 w 3863122"/>
              <a:gd name="connsiteY0-112" fmla="*/ 892753 h 2916269"/>
              <a:gd name="connsiteX1-113" fmla="*/ 2195386 w 3863122"/>
              <a:gd name="connsiteY1-114" fmla="*/ 3817 h 2916269"/>
              <a:gd name="connsiteX2-115" fmla="*/ 3857658 w 3863122"/>
              <a:gd name="connsiteY2-116" fmla="*/ 1181822 h 2916269"/>
              <a:gd name="connsiteX3-117" fmla="*/ 1124083 w 3863122"/>
              <a:gd name="connsiteY3-118" fmla="*/ 2914370 h 2916269"/>
              <a:gd name="connsiteX4-119" fmla="*/ 28665 w 3863122"/>
              <a:gd name="connsiteY4-120" fmla="*/ 892753 h 2916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331490" y="51138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代码理解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 descr="play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1320" y="0"/>
            <a:ext cx="4170680" cy="6858000"/>
          </a:xfrm>
          <a:prstGeom prst="rect">
            <a:avLst/>
          </a:prstGeom>
        </p:spPr>
      </p:pic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490220" y="1828735"/>
            <a:ext cx="6651056" cy="3792261"/>
          </a:xfrm>
          <a:prstGeom prst="rect">
            <a:avLst/>
          </a:prstGeom>
          <a:solidFill>
            <a:srgbClr val="758A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517015" y="2712720"/>
            <a:ext cx="4597400" cy="2514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sz="2000" b="1">
                <a:solidFill>
                  <a:schemeClr val="bg1"/>
                </a:solidFill>
              </a:rPr>
              <a:t>我们组对整个代码的逻辑进行了清晰的梳理，并形成</a:t>
            </a:r>
            <a:r>
              <a:rPr lang="en-US" altLang="zh-CN" sz="2000" b="1">
                <a:solidFill>
                  <a:schemeClr val="bg1"/>
                </a:solidFill>
              </a:rPr>
              <a:t> XMind </a:t>
            </a:r>
            <a:r>
              <a:rPr lang="zh-CN" altLang="en-US" sz="2000" b="1">
                <a:solidFill>
                  <a:schemeClr val="bg1"/>
                </a:solidFill>
              </a:rPr>
              <a:t>思维导图。对每个</a:t>
            </a:r>
            <a:r>
              <a:rPr lang="en-US" altLang="zh-CN" sz="2000" b="1">
                <a:solidFill>
                  <a:schemeClr val="bg1"/>
                </a:solidFill>
              </a:rPr>
              <a:t> ts </a:t>
            </a:r>
            <a:r>
              <a:rPr lang="zh-CN" altLang="en-US" sz="2000" b="1">
                <a:solidFill>
                  <a:schemeClr val="bg1"/>
                </a:solidFill>
              </a:rPr>
              <a:t>文件中的关键函数和关键变量进行必要的说明，在后续设计实现过程，受益匪浅。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10" name="任意多边形 9"/>
          <p:cNvSpPr/>
          <p:nvPr>
            <p:custDataLst>
              <p:tags r:id="rId4"/>
            </p:custDataLst>
          </p:nvPr>
        </p:nvSpPr>
        <p:spPr>
          <a:xfrm>
            <a:off x="-433705" y="4982210"/>
            <a:ext cx="1950720" cy="1427480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  <a:gd name="connsiteX0-91" fmla="*/ 29300 w 3842862"/>
              <a:gd name="connsiteY0-92" fmla="*/ 1779302 h 3407833"/>
              <a:gd name="connsiteX1-93" fmla="*/ 2133923 w 3842862"/>
              <a:gd name="connsiteY1-94" fmla="*/ 282 h 3407833"/>
              <a:gd name="connsiteX2-95" fmla="*/ 3837594 w 3842862"/>
              <a:gd name="connsiteY2-96" fmla="*/ 1675078 h 3407833"/>
              <a:gd name="connsiteX3-97" fmla="*/ 1104019 w 3842862"/>
              <a:gd name="connsiteY3-98" fmla="*/ 3407626 h 3407833"/>
              <a:gd name="connsiteX4-99" fmla="*/ 29300 w 3842862"/>
              <a:gd name="connsiteY4-100" fmla="*/ 1779302 h 3407833"/>
              <a:gd name="connsiteX0-101" fmla="*/ 29300 w 3843043"/>
              <a:gd name="connsiteY0-102" fmla="*/ 1282957 h 2911488"/>
              <a:gd name="connsiteX1-103" fmla="*/ 2175322 w 3843043"/>
              <a:gd name="connsiteY1-104" fmla="*/ 728 h 2911488"/>
              <a:gd name="connsiteX2-105" fmla="*/ 3837594 w 3843043"/>
              <a:gd name="connsiteY2-106" fmla="*/ 1178733 h 2911488"/>
              <a:gd name="connsiteX3-107" fmla="*/ 1104019 w 3843043"/>
              <a:gd name="connsiteY3-108" fmla="*/ 2911281 h 2911488"/>
              <a:gd name="connsiteX4-109" fmla="*/ 29300 w 3843043"/>
              <a:gd name="connsiteY4-110" fmla="*/ 1282957 h 2911488"/>
              <a:gd name="connsiteX0-111" fmla="*/ 28665 w 3863122"/>
              <a:gd name="connsiteY0-112" fmla="*/ 892753 h 2916269"/>
              <a:gd name="connsiteX1-113" fmla="*/ 2195386 w 3863122"/>
              <a:gd name="connsiteY1-114" fmla="*/ 3817 h 2916269"/>
              <a:gd name="connsiteX2-115" fmla="*/ 3857658 w 3863122"/>
              <a:gd name="connsiteY2-116" fmla="*/ 1181822 h 2916269"/>
              <a:gd name="connsiteX3-117" fmla="*/ 1124083 w 3863122"/>
              <a:gd name="connsiteY3-118" fmla="*/ 2914370 h 2916269"/>
              <a:gd name="connsiteX4-119" fmla="*/ 28665 w 3863122"/>
              <a:gd name="connsiteY4-120" fmla="*/ 892753 h 2916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>
            <p:custDataLst>
              <p:tags r:id="rId5"/>
            </p:custDataLst>
          </p:nvPr>
        </p:nvSpPr>
        <p:spPr>
          <a:xfrm flipV="1">
            <a:off x="3463290" y="3952875"/>
            <a:ext cx="4540250" cy="2905760"/>
          </a:xfrm>
          <a:custGeom>
            <a:avLst/>
            <a:gdLst>
              <a:gd name="connsiteX0" fmla="*/ 314467 w 2993758"/>
              <a:gd name="connsiteY0" fmla="*/ 0 h 4649541"/>
              <a:gd name="connsiteX1" fmla="*/ 2993758 w 2993758"/>
              <a:gd name="connsiteY1" fmla="*/ 0 h 4649541"/>
              <a:gd name="connsiteX2" fmla="*/ 2993758 w 2993758"/>
              <a:gd name="connsiteY2" fmla="*/ 4649541 h 4649541"/>
              <a:gd name="connsiteX3" fmla="*/ 2898267 w 2993758"/>
              <a:gd name="connsiteY3" fmla="*/ 4635591 h 4649541"/>
              <a:gd name="connsiteX4" fmla="*/ 1643453 w 2993758"/>
              <a:gd name="connsiteY4" fmla="*/ 3946524 h 4649541"/>
              <a:gd name="connsiteX5" fmla="*/ 1417743 w 2993758"/>
              <a:gd name="connsiteY5" fmla="*/ 2500303 h 4649541"/>
              <a:gd name="connsiteX6" fmla="*/ 96917 w 2993758"/>
              <a:gd name="connsiteY6" fmla="*/ 1329953 h 4649541"/>
              <a:gd name="connsiteX7" fmla="*/ 306758 w 2993758"/>
              <a:gd name="connsiteY7" fmla="*/ 6048 h 464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3758" h="4649541">
                <a:moveTo>
                  <a:pt x="314467" y="0"/>
                </a:moveTo>
                <a:lnTo>
                  <a:pt x="2993758" y="0"/>
                </a:lnTo>
                <a:lnTo>
                  <a:pt x="2993758" y="4649541"/>
                </a:lnTo>
                <a:lnTo>
                  <a:pt x="2898267" y="4635591"/>
                </a:lnTo>
                <a:cubicBezTo>
                  <a:pt x="2048504" y="4500308"/>
                  <a:pt x="1889714" y="4309821"/>
                  <a:pt x="1643453" y="3946524"/>
                </a:cubicBezTo>
                <a:cubicBezTo>
                  <a:pt x="1362012" y="3531328"/>
                  <a:pt x="1675499" y="2936399"/>
                  <a:pt x="1417743" y="2500303"/>
                </a:cubicBezTo>
                <a:cubicBezTo>
                  <a:pt x="1159987" y="2064208"/>
                  <a:pt x="286403" y="1842677"/>
                  <a:pt x="96917" y="1329953"/>
                </a:cubicBezTo>
                <a:cubicBezTo>
                  <a:pt x="-68882" y="881319"/>
                  <a:pt x="-36271" y="312142"/>
                  <a:pt x="306758" y="6048"/>
                </a:cubicBezTo>
                <a:close/>
              </a:path>
            </a:pathLst>
          </a:custGeom>
          <a:solidFill>
            <a:srgbClr val="5F787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 rot="5400000" flipV="1">
            <a:off x="517442" y="4469425"/>
            <a:ext cx="1871133" cy="2906018"/>
          </a:xfrm>
          <a:custGeom>
            <a:avLst/>
            <a:gdLst>
              <a:gd name="connsiteX0" fmla="*/ 314467 w 2993758"/>
              <a:gd name="connsiteY0" fmla="*/ 0 h 4649541"/>
              <a:gd name="connsiteX1" fmla="*/ 2993758 w 2993758"/>
              <a:gd name="connsiteY1" fmla="*/ 0 h 4649541"/>
              <a:gd name="connsiteX2" fmla="*/ 2993758 w 2993758"/>
              <a:gd name="connsiteY2" fmla="*/ 4649541 h 4649541"/>
              <a:gd name="connsiteX3" fmla="*/ 2898267 w 2993758"/>
              <a:gd name="connsiteY3" fmla="*/ 4635591 h 4649541"/>
              <a:gd name="connsiteX4" fmla="*/ 1643453 w 2993758"/>
              <a:gd name="connsiteY4" fmla="*/ 3946524 h 4649541"/>
              <a:gd name="connsiteX5" fmla="*/ 1417743 w 2993758"/>
              <a:gd name="connsiteY5" fmla="*/ 2500303 h 4649541"/>
              <a:gd name="connsiteX6" fmla="*/ 96917 w 2993758"/>
              <a:gd name="connsiteY6" fmla="*/ 1329953 h 4649541"/>
              <a:gd name="connsiteX7" fmla="*/ 306758 w 2993758"/>
              <a:gd name="connsiteY7" fmla="*/ 6048 h 464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3758" h="4649541">
                <a:moveTo>
                  <a:pt x="314467" y="0"/>
                </a:moveTo>
                <a:lnTo>
                  <a:pt x="2993758" y="0"/>
                </a:lnTo>
                <a:lnTo>
                  <a:pt x="2993758" y="4649541"/>
                </a:lnTo>
                <a:lnTo>
                  <a:pt x="2898267" y="4635591"/>
                </a:lnTo>
                <a:cubicBezTo>
                  <a:pt x="2048504" y="4500308"/>
                  <a:pt x="1889714" y="4309821"/>
                  <a:pt x="1643453" y="3946524"/>
                </a:cubicBezTo>
                <a:cubicBezTo>
                  <a:pt x="1362012" y="3531328"/>
                  <a:pt x="1675499" y="2936399"/>
                  <a:pt x="1417743" y="2500303"/>
                </a:cubicBezTo>
                <a:cubicBezTo>
                  <a:pt x="1159987" y="2064208"/>
                  <a:pt x="286403" y="1842677"/>
                  <a:pt x="96917" y="1329953"/>
                </a:cubicBezTo>
                <a:cubicBezTo>
                  <a:pt x="-68882" y="881319"/>
                  <a:pt x="-36271" y="312142"/>
                  <a:pt x="306758" y="6048"/>
                </a:cubicBezTo>
                <a:close/>
              </a:path>
            </a:pathLst>
          </a:custGeom>
          <a:solidFill>
            <a:srgbClr val="5F787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0289494" y="284465"/>
            <a:ext cx="2681440" cy="2024216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  <a:gd name="connsiteX0-91" fmla="*/ 29300 w 3842862"/>
              <a:gd name="connsiteY0-92" fmla="*/ 1779302 h 3407833"/>
              <a:gd name="connsiteX1-93" fmla="*/ 2133923 w 3842862"/>
              <a:gd name="connsiteY1-94" fmla="*/ 282 h 3407833"/>
              <a:gd name="connsiteX2-95" fmla="*/ 3837594 w 3842862"/>
              <a:gd name="connsiteY2-96" fmla="*/ 1675078 h 3407833"/>
              <a:gd name="connsiteX3-97" fmla="*/ 1104019 w 3842862"/>
              <a:gd name="connsiteY3-98" fmla="*/ 3407626 h 3407833"/>
              <a:gd name="connsiteX4-99" fmla="*/ 29300 w 3842862"/>
              <a:gd name="connsiteY4-100" fmla="*/ 1779302 h 3407833"/>
              <a:gd name="connsiteX0-101" fmla="*/ 29300 w 3843043"/>
              <a:gd name="connsiteY0-102" fmla="*/ 1282957 h 2911488"/>
              <a:gd name="connsiteX1-103" fmla="*/ 2175322 w 3843043"/>
              <a:gd name="connsiteY1-104" fmla="*/ 728 h 2911488"/>
              <a:gd name="connsiteX2-105" fmla="*/ 3837594 w 3843043"/>
              <a:gd name="connsiteY2-106" fmla="*/ 1178733 h 2911488"/>
              <a:gd name="connsiteX3-107" fmla="*/ 1104019 w 3843043"/>
              <a:gd name="connsiteY3-108" fmla="*/ 2911281 h 2911488"/>
              <a:gd name="connsiteX4-109" fmla="*/ 29300 w 3843043"/>
              <a:gd name="connsiteY4-110" fmla="*/ 1282957 h 2911488"/>
              <a:gd name="connsiteX0-111" fmla="*/ 28665 w 3863122"/>
              <a:gd name="connsiteY0-112" fmla="*/ 892753 h 2916269"/>
              <a:gd name="connsiteX1-113" fmla="*/ 2195386 w 3863122"/>
              <a:gd name="connsiteY1-114" fmla="*/ 3817 h 2916269"/>
              <a:gd name="connsiteX2-115" fmla="*/ 3857658 w 3863122"/>
              <a:gd name="connsiteY2-116" fmla="*/ 1181822 h 2916269"/>
              <a:gd name="connsiteX3-117" fmla="*/ 1124083 w 3863122"/>
              <a:gd name="connsiteY3-118" fmla="*/ 2914370 h 2916269"/>
              <a:gd name="connsiteX4-119" fmla="*/ 28665 w 3863122"/>
              <a:gd name="connsiteY4-120" fmla="*/ 892753 h 2916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5"/>
          <p:cNvSpPr/>
          <p:nvPr/>
        </p:nvSpPr>
        <p:spPr bwMode="auto">
          <a:xfrm>
            <a:off x="558800" y="0"/>
            <a:ext cx="10176933" cy="7061200"/>
          </a:xfrm>
          <a:custGeom>
            <a:avLst/>
            <a:gdLst>
              <a:gd name="T0" fmla="*/ 170 w 3775"/>
              <a:gd name="T1" fmla="*/ 2 h 1845"/>
              <a:gd name="T2" fmla="*/ 589 w 3775"/>
              <a:gd name="T3" fmla="*/ 78 h 1845"/>
              <a:gd name="T4" fmla="*/ 673 w 3775"/>
              <a:gd name="T5" fmla="*/ 128 h 1845"/>
              <a:gd name="T6" fmla="*/ 676 w 3775"/>
              <a:gd name="T7" fmla="*/ 143 h 1845"/>
              <a:gd name="T8" fmla="*/ 656 w 3775"/>
              <a:gd name="T9" fmla="*/ 160 h 1845"/>
              <a:gd name="T10" fmla="*/ 600 w 3775"/>
              <a:gd name="T11" fmla="*/ 204 h 1845"/>
              <a:gd name="T12" fmla="*/ 661 w 3775"/>
              <a:gd name="T13" fmla="*/ 399 h 1845"/>
              <a:gd name="T14" fmla="*/ 840 w 3775"/>
              <a:gd name="T15" fmla="*/ 588 h 1845"/>
              <a:gd name="T16" fmla="*/ 868 w 3775"/>
              <a:gd name="T17" fmla="*/ 603 h 1845"/>
              <a:gd name="T18" fmla="*/ 897 w 3775"/>
              <a:gd name="T19" fmla="*/ 615 h 1845"/>
              <a:gd name="T20" fmla="*/ 1242 w 3775"/>
              <a:gd name="T21" fmla="*/ 664 h 1845"/>
              <a:gd name="T22" fmla="*/ 1390 w 3775"/>
              <a:gd name="T23" fmla="*/ 684 h 1845"/>
              <a:gd name="T24" fmla="*/ 1736 w 3775"/>
              <a:gd name="T25" fmla="*/ 788 h 1845"/>
              <a:gd name="T26" fmla="*/ 2361 w 3775"/>
              <a:gd name="T27" fmla="*/ 1357 h 1845"/>
              <a:gd name="T28" fmla="*/ 2658 w 3775"/>
              <a:gd name="T29" fmla="*/ 1656 h 1845"/>
              <a:gd name="T30" fmla="*/ 2773 w 3775"/>
              <a:gd name="T31" fmla="*/ 1677 h 1845"/>
              <a:gd name="T32" fmla="*/ 2790 w 3775"/>
              <a:gd name="T33" fmla="*/ 1668 h 1845"/>
              <a:gd name="T34" fmla="*/ 2806 w 3775"/>
              <a:gd name="T35" fmla="*/ 1617 h 1845"/>
              <a:gd name="T36" fmla="*/ 2735 w 3775"/>
              <a:gd name="T37" fmla="*/ 1421 h 1845"/>
              <a:gd name="T38" fmla="*/ 2684 w 3775"/>
              <a:gd name="T39" fmla="*/ 1255 h 1845"/>
              <a:gd name="T40" fmla="*/ 2717 w 3775"/>
              <a:gd name="T41" fmla="*/ 1194 h 1845"/>
              <a:gd name="T42" fmla="*/ 2730 w 3775"/>
              <a:gd name="T43" fmla="*/ 1189 h 1845"/>
              <a:gd name="T44" fmla="*/ 2827 w 3775"/>
              <a:gd name="T45" fmla="*/ 1191 h 1845"/>
              <a:gd name="T46" fmla="*/ 3306 w 3775"/>
              <a:gd name="T47" fmla="*/ 1369 h 1845"/>
              <a:gd name="T48" fmla="*/ 3699 w 3775"/>
              <a:gd name="T49" fmla="*/ 1693 h 1845"/>
              <a:gd name="T50" fmla="*/ 3694 w 3775"/>
              <a:gd name="T51" fmla="*/ 1696 h 1845"/>
              <a:gd name="T52" fmla="*/ 2988 w 3775"/>
              <a:gd name="T53" fmla="*/ 1248 h 1845"/>
              <a:gd name="T54" fmla="*/ 2906 w 3775"/>
              <a:gd name="T55" fmla="*/ 1225 h 1845"/>
              <a:gd name="T56" fmla="*/ 2824 w 3775"/>
              <a:gd name="T57" fmla="*/ 1207 h 1845"/>
              <a:gd name="T58" fmla="*/ 2738 w 3775"/>
              <a:gd name="T59" fmla="*/ 1204 h 1845"/>
              <a:gd name="T60" fmla="*/ 2729 w 3775"/>
              <a:gd name="T61" fmla="*/ 1207 h 1845"/>
              <a:gd name="T62" fmla="*/ 2701 w 3775"/>
              <a:gd name="T63" fmla="*/ 1255 h 1845"/>
              <a:gd name="T64" fmla="*/ 2751 w 3775"/>
              <a:gd name="T65" fmla="*/ 1414 h 1845"/>
              <a:gd name="T66" fmla="*/ 2823 w 3775"/>
              <a:gd name="T67" fmla="*/ 1616 h 1845"/>
              <a:gd name="T68" fmla="*/ 2799 w 3775"/>
              <a:gd name="T69" fmla="*/ 1681 h 1845"/>
              <a:gd name="T70" fmla="*/ 2779 w 3775"/>
              <a:gd name="T71" fmla="*/ 1692 h 1845"/>
              <a:gd name="T72" fmla="*/ 2650 w 3775"/>
              <a:gd name="T73" fmla="*/ 1670 h 1845"/>
              <a:gd name="T74" fmla="*/ 2351 w 3775"/>
              <a:gd name="T75" fmla="*/ 1365 h 1845"/>
              <a:gd name="T76" fmla="*/ 1881 w 3775"/>
              <a:gd name="T77" fmla="*/ 876 h 1845"/>
              <a:gd name="T78" fmla="*/ 1410 w 3775"/>
              <a:gd name="T79" fmla="*/ 694 h 1845"/>
              <a:gd name="T80" fmla="*/ 1326 w 3775"/>
              <a:gd name="T81" fmla="*/ 681 h 1845"/>
              <a:gd name="T82" fmla="*/ 986 w 3775"/>
              <a:gd name="T83" fmla="*/ 651 h 1845"/>
              <a:gd name="T84" fmla="*/ 882 w 3775"/>
              <a:gd name="T85" fmla="*/ 624 h 1845"/>
              <a:gd name="T86" fmla="*/ 852 w 3775"/>
              <a:gd name="T87" fmla="*/ 610 h 1845"/>
              <a:gd name="T88" fmla="*/ 824 w 3775"/>
              <a:gd name="T89" fmla="*/ 594 h 1845"/>
              <a:gd name="T90" fmla="*/ 610 w 3775"/>
              <a:gd name="T91" fmla="*/ 330 h 1845"/>
              <a:gd name="T92" fmla="*/ 594 w 3775"/>
              <a:gd name="T93" fmla="*/ 180 h 1845"/>
              <a:gd name="T94" fmla="*/ 642 w 3775"/>
              <a:gd name="T95" fmla="*/ 151 h 1845"/>
              <a:gd name="T96" fmla="*/ 656 w 3775"/>
              <a:gd name="T97" fmla="*/ 146 h 1845"/>
              <a:gd name="T98" fmla="*/ 663 w 3775"/>
              <a:gd name="T99" fmla="*/ 135 h 1845"/>
              <a:gd name="T100" fmla="*/ 584 w 3775"/>
              <a:gd name="T101" fmla="*/ 89 h 1845"/>
              <a:gd name="T102" fmla="*/ 0 w 3775"/>
              <a:gd name="T103" fmla="*/ 11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75" h="1845">
                <a:moveTo>
                  <a:pt x="0" y="10"/>
                </a:moveTo>
                <a:cubicBezTo>
                  <a:pt x="28" y="6"/>
                  <a:pt x="56" y="4"/>
                  <a:pt x="85" y="2"/>
                </a:cubicBezTo>
                <a:cubicBezTo>
                  <a:pt x="113" y="1"/>
                  <a:pt x="141" y="1"/>
                  <a:pt x="170" y="2"/>
                </a:cubicBezTo>
                <a:cubicBezTo>
                  <a:pt x="227" y="3"/>
                  <a:pt x="284" y="9"/>
                  <a:pt x="340" y="17"/>
                </a:cubicBezTo>
                <a:cubicBezTo>
                  <a:pt x="396" y="26"/>
                  <a:pt x="452" y="37"/>
                  <a:pt x="507" y="52"/>
                </a:cubicBezTo>
                <a:cubicBezTo>
                  <a:pt x="534" y="60"/>
                  <a:pt x="562" y="68"/>
                  <a:pt x="589" y="78"/>
                </a:cubicBezTo>
                <a:cubicBezTo>
                  <a:pt x="602" y="83"/>
                  <a:pt x="615" y="89"/>
                  <a:pt x="628" y="95"/>
                </a:cubicBezTo>
                <a:cubicBezTo>
                  <a:pt x="641" y="102"/>
                  <a:pt x="654" y="108"/>
                  <a:pt x="665" y="119"/>
                </a:cubicBezTo>
                <a:cubicBezTo>
                  <a:pt x="668" y="121"/>
                  <a:pt x="671" y="125"/>
                  <a:pt x="673" y="128"/>
                </a:cubicBezTo>
                <a:cubicBezTo>
                  <a:pt x="675" y="130"/>
                  <a:pt x="676" y="132"/>
                  <a:pt x="676" y="135"/>
                </a:cubicBezTo>
                <a:cubicBezTo>
                  <a:pt x="677" y="136"/>
                  <a:pt x="677" y="138"/>
                  <a:pt x="677" y="139"/>
                </a:cubicBezTo>
                <a:cubicBezTo>
                  <a:pt x="677" y="141"/>
                  <a:pt x="676" y="142"/>
                  <a:pt x="676" y="143"/>
                </a:cubicBezTo>
                <a:cubicBezTo>
                  <a:pt x="674" y="149"/>
                  <a:pt x="670" y="152"/>
                  <a:pt x="667" y="155"/>
                </a:cubicBezTo>
                <a:cubicBezTo>
                  <a:pt x="665" y="156"/>
                  <a:pt x="663" y="157"/>
                  <a:pt x="661" y="158"/>
                </a:cubicBezTo>
                <a:cubicBezTo>
                  <a:pt x="659" y="158"/>
                  <a:pt x="657" y="159"/>
                  <a:pt x="656" y="160"/>
                </a:cubicBezTo>
                <a:cubicBezTo>
                  <a:pt x="648" y="162"/>
                  <a:pt x="641" y="164"/>
                  <a:pt x="634" y="165"/>
                </a:cubicBezTo>
                <a:cubicBezTo>
                  <a:pt x="628" y="166"/>
                  <a:pt x="622" y="168"/>
                  <a:pt x="617" y="172"/>
                </a:cubicBezTo>
                <a:cubicBezTo>
                  <a:pt x="607" y="179"/>
                  <a:pt x="602" y="191"/>
                  <a:pt x="600" y="204"/>
                </a:cubicBezTo>
                <a:cubicBezTo>
                  <a:pt x="597" y="217"/>
                  <a:pt x="598" y="231"/>
                  <a:pt x="600" y="245"/>
                </a:cubicBezTo>
                <a:cubicBezTo>
                  <a:pt x="604" y="272"/>
                  <a:pt x="612" y="299"/>
                  <a:pt x="623" y="325"/>
                </a:cubicBezTo>
                <a:cubicBezTo>
                  <a:pt x="634" y="350"/>
                  <a:pt x="647" y="375"/>
                  <a:pt x="661" y="399"/>
                </a:cubicBezTo>
                <a:cubicBezTo>
                  <a:pt x="690" y="447"/>
                  <a:pt x="725" y="492"/>
                  <a:pt x="766" y="531"/>
                </a:cubicBezTo>
                <a:cubicBezTo>
                  <a:pt x="786" y="550"/>
                  <a:pt x="808" y="567"/>
                  <a:pt x="831" y="583"/>
                </a:cubicBezTo>
                <a:cubicBezTo>
                  <a:pt x="840" y="588"/>
                  <a:pt x="840" y="588"/>
                  <a:pt x="840" y="588"/>
                </a:cubicBezTo>
                <a:cubicBezTo>
                  <a:pt x="849" y="593"/>
                  <a:pt x="849" y="593"/>
                  <a:pt x="849" y="593"/>
                </a:cubicBezTo>
                <a:cubicBezTo>
                  <a:pt x="858" y="598"/>
                  <a:pt x="858" y="598"/>
                  <a:pt x="858" y="598"/>
                </a:cubicBezTo>
                <a:cubicBezTo>
                  <a:pt x="868" y="603"/>
                  <a:pt x="868" y="603"/>
                  <a:pt x="868" y="603"/>
                </a:cubicBezTo>
                <a:cubicBezTo>
                  <a:pt x="877" y="607"/>
                  <a:pt x="877" y="607"/>
                  <a:pt x="877" y="607"/>
                </a:cubicBezTo>
                <a:cubicBezTo>
                  <a:pt x="887" y="611"/>
                  <a:pt x="887" y="611"/>
                  <a:pt x="887" y="611"/>
                </a:cubicBezTo>
                <a:cubicBezTo>
                  <a:pt x="897" y="615"/>
                  <a:pt x="897" y="615"/>
                  <a:pt x="897" y="615"/>
                </a:cubicBezTo>
                <a:cubicBezTo>
                  <a:pt x="907" y="619"/>
                  <a:pt x="907" y="619"/>
                  <a:pt x="907" y="619"/>
                </a:cubicBezTo>
                <a:cubicBezTo>
                  <a:pt x="959" y="637"/>
                  <a:pt x="1016" y="644"/>
                  <a:pt x="1072" y="650"/>
                </a:cubicBezTo>
                <a:cubicBezTo>
                  <a:pt x="1128" y="655"/>
                  <a:pt x="1185" y="658"/>
                  <a:pt x="1242" y="664"/>
                </a:cubicBezTo>
                <a:cubicBezTo>
                  <a:pt x="1270" y="667"/>
                  <a:pt x="1298" y="670"/>
                  <a:pt x="1327" y="674"/>
                </a:cubicBezTo>
                <a:cubicBezTo>
                  <a:pt x="1341" y="676"/>
                  <a:pt x="1355" y="678"/>
                  <a:pt x="1369" y="680"/>
                </a:cubicBezTo>
                <a:cubicBezTo>
                  <a:pt x="1390" y="684"/>
                  <a:pt x="1390" y="684"/>
                  <a:pt x="1390" y="684"/>
                </a:cubicBezTo>
                <a:cubicBezTo>
                  <a:pt x="1411" y="687"/>
                  <a:pt x="1411" y="687"/>
                  <a:pt x="1411" y="687"/>
                </a:cubicBezTo>
                <a:cubicBezTo>
                  <a:pt x="1467" y="698"/>
                  <a:pt x="1522" y="711"/>
                  <a:pt x="1576" y="728"/>
                </a:cubicBezTo>
                <a:cubicBezTo>
                  <a:pt x="1631" y="745"/>
                  <a:pt x="1684" y="765"/>
                  <a:pt x="1736" y="788"/>
                </a:cubicBezTo>
                <a:cubicBezTo>
                  <a:pt x="1789" y="809"/>
                  <a:pt x="1838" y="838"/>
                  <a:pt x="1885" y="871"/>
                </a:cubicBezTo>
                <a:cubicBezTo>
                  <a:pt x="1977" y="938"/>
                  <a:pt x="2060" y="1017"/>
                  <a:pt x="2137" y="1100"/>
                </a:cubicBezTo>
                <a:cubicBezTo>
                  <a:pt x="2215" y="1183"/>
                  <a:pt x="2288" y="1270"/>
                  <a:pt x="2361" y="1357"/>
                </a:cubicBezTo>
                <a:cubicBezTo>
                  <a:pt x="2398" y="1401"/>
                  <a:pt x="2434" y="1444"/>
                  <a:pt x="2472" y="1486"/>
                </a:cubicBezTo>
                <a:cubicBezTo>
                  <a:pt x="2510" y="1528"/>
                  <a:pt x="2549" y="1569"/>
                  <a:pt x="2591" y="1606"/>
                </a:cubicBezTo>
                <a:cubicBezTo>
                  <a:pt x="2612" y="1625"/>
                  <a:pt x="2635" y="1642"/>
                  <a:pt x="2658" y="1656"/>
                </a:cubicBezTo>
                <a:cubicBezTo>
                  <a:pt x="2670" y="1663"/>
                  <a:pt x="2683" y="1669"/>
                  <a:pt x="2695" y="1674"/>
                </a:cubicBezTo>
                <a:cubicBezTo>
                  <a:pt x="2708" y="1679"/>
                  <a:pt x="2721" y="1682"/>
                  <a:pt x="2734" y="1683"/>
                </a:cubicBezTo>
                <a:cubicBezTo>
                  <a:pt x="2747" y="1684"/>
                  <a:pt x="2761" y="1682"/>
                  <a:pt x="2773" y="1677"/>
                </a:cubicBezTo>
                <a:cubicBezTo>
                  <a:pt x="2777" y="1675"/>
                  <a:pt x="2777" y="1675"/>
                  <a:pt x="2777" y="1675"/>
                </a:cubicBezTo>
                <a:cubicBezTo>
                  <a:pt x="2779" y="1674"/>
                  <a:pt x="2780" y="1673"/>
                  <a:pt x="2781" y="1673"/>
                </a:cubicBezTo>
                <a:cubicBezTo>
                  <a:pt x="2784" y="1671"/>
                  <a:pt x="2787" y="1669"/>
                  <a:pt x="2790" y="1668"/>
                </a:cubicBezTo>
                <a:cubicBezTo>
                  <a:pt x="2794" y="1664"/>
                  <a:pt x="2798" y="1660"/>
                  <a:pt x="2801" y="1655"/>
                </a:cubicBezTo>
                <a:cubicBezTo>
                  <a:pt x="2804" y="1649"/>
                  <a:pt x="2805" y="1643"/>
                  <a:pt x="2806" y="1637"/>
                </a:cubicBezTo>
                <a:cubicBezTo>
                  <a:pt x="2807" y="1631"/>
                  <a:pt x="2807" y="1624"/>
                  <a:pt x="2806" y="1617"/>
                </a:cubicBezTo>
                <a:cubicBezTo>
                  <a:pt x="2805" y="1604"/>
                  <a:pt x="2802" y="1591"/>
                  <a:pt x="2798" y="1577"/>
                </a:cubicBezTo>
                <a:cubicBezTo>
                  <a:pt x="2791" y="1551"/>
                  <a:pt x="2780" y="1524"/>
                  <a:pt x="2769" y="1498"/>
                </a:cubicBezTo>
                <a:cubicBezTo>
                  <a:pt x="2758" y="1472"/>
                  <a:pt x="2747" y="1447"/>
                  <a:pt x="2735" y="1421"/>
                </a:cubicBezTo>
                <a:cubicBezTo>
                  <a:pt x="2724" y="1394"/>
                  <a:pt x="2713" y="1368"/>
                  <a:pt x="2703" y="1341"/>
                </a:cubicBezTo>
                <a:cubicBezTo>
                  <a:pt x="2698" y="1328"/>
                  <a:pt x="2694" y="1314"/>
                  <a:pt x="2690" y="1300"/>
                </a:cubicBezTo>
                <a:cubicBezTo>
                  <a:pt x="2687" y="1285"/>
                  <a:pt x="2684" y="1271"/>
                  <a:pt x="2684" y="1255"/>
                </a:cubicBezTo>
                <a:cubicBezTo>
                  <a:pt x="2684" y="1248"/>
                  <a:pt x="2685" y="1240"/>
                  <a:pt x="2687" y="1232"/>
                </a:cubicBezTo>
                <a:cubicBezTo>
                  <a:pt x="2689" y="1224"/>
                  <a:pt x="2693" y="1217"/>
                  <a:pt x="2698" y="1210"/>
                </a:cubicBezTo>
                <a:cubicBezTo>
                  <a:pt x="2703" y="1203"/>
                  <a:pt x="2710" y="1198"/>
                  <a:pt x="2717" y="1194"/>
                </a:cubicBezTo>
                <a:cubicBezTo>
                  <a:pt x="2722" y="1192"/>
                  <a:pt x="2722" y="1192"/>
                  <a:pt x="2722" y="1192"/>
                </a:cubicBezTo>
                <a:cubicBezTo>
                  <a:pt x="2724" y="1191"/>
                  <a:pt x="2726" y="1190"/>
                  <a:pt x="2728" y="1190"/>
                </a:cubicBezTo>
                <a:cubicBezTo>
                  <a:pt x="2730" y="1189"/>
                  <a:pt x="2730" y="1189"/>
                  <a:pt x="2730" y="1189"/>
                </a:cubicBezTo>
                <a:cubicBezTo>
                  <a:pt x="2733" y="1188"/>
                  <a:pt x="2733" y="1188"/>
                  <a:pt x="2733" y="1188"/>
                </a:cubicBezTo>
                <a:cubicBezTo>
                  <a:pt x="2739" y="1187"/>
                  <a:pt x="2739" y="1187"/>
                  <a:pt x="2739" y="1187"/>
                </a:cubicBezTo>
                <a:cubicBezTo>
                  <a:pt x="2769" y="1181"/>
                  <a:pt x="2799" y="1186"/>
                  <a:pt x="2827" y="1191"/>
                </a:cubicBezTo>
                <a:cubicBezTo>
                  <a:pt x="2883" y="1201"/>
                  <a:pt x="2938" y="1216"/>
                  <a:pt x="2992" y="1234"/>
                </a:cubicBezTo>
                <a:cubicBezTo>
                  <a:pt x="3047" y="1251"/>
                  <a:pt x="3100" y="1272"/>
                  <a:pt x="3152" y="1294"/>
                </a:cubicBezTo>
                <a:cubicBezTo>
                  <a:pt x="3204" y="1317"/>
                  <a:pt x="3256" y="1342"/>
                  <a:pt x="3306" y="1369"/>
                </a:cubicBezTo>
                <a:cubicBezTo>
                  <a:pt x="3356" y="1397"/>
                  <a:pt x="3404" y="1427"/>
                  <a:pt x="3451" y="1459"/>
                </a:cubicBezTo>
                <a:cubicBezTo>
                  <a:pt x="3498" y="1492"/>
                  <a:pt x="3543" y="1527"/>
                  <a:pt x="3585" y="1565"/>
                </a:cubicBezTo>
                <a:cubicBezTo>
                  <a:pt x="3627" y="1604"/>
                  <a:pt x="3666" y="1646"/>
                  <a:pt x="3699" y="1693"/>
                </a:cubicBezTo>
                <a:cubicBezTo>
                  <a:pt x="3731" y="1739"/>
                  <a:pt x="3758" y="1790"/>
                  <a:pt x="3775" y="1845"/>
                </a:cubicBezTo>
                <a:cubicBezTo>
                  <a:pt x="3773" y="1845"/>
                  <a:pt x="3773" y="1845"/>
                  <a:pt x="3773" y="1845"/>
                </a:cubicBezTo>
                <a:cubicBezTo>
                  <a:pt x="3756" y="1791"/>
                  <a:pt x="3728" y="1741"/>
                  <a:pt x="3694" y="1696"/>
                </a:cubicBezTo>
                <a:cubicBezTo>
                  <a:pt x="3661" y="1650"/>
                  <a:pt x="3621" y="1609"/>
                  <a:pt x="3579" y="1571"/>
                </a:cubicBezTo>
                <a:cubicBezTo>
                  <a:pt x="3495" y="1496"/>
                  <a:pt x="3399" y="1434"/>
                  <a:pt x="3300" y="1380"/>
                </a:cubicBezTo>
                <a:cubicBezTo>
                  <a:pt x="3200" y="1327"/>
                  <a:pt x="3095" y="1282"/>
                  <a:pt x="2988" y="1248"/>
                </a:cubicBezTo>
                <a:cubicBezTo>
                  <a:pt x="2967" y="1242"/>
                  <a:pt x="2967" y="1242"/>
                  <a:pt x="2967" y="1242"/>
                </a:cubicBezTo>
                <a:cubicBezTo>
                  <a:pt x="2961" y="1240"/>
                  <a:pt x="2954" y="1238"/>
                  <a:pt x="2947" y="1236"/>
                </a:cubicBezTo>
                <a:cubicBezTo>
                  <a:pt x="2934" y="1232"/>
                  <a:pt x="2920" y="1228"/>
                  <a:pt x="2906" y="1225"/>
                </a:cubicBezTo>
                <a:cubicBezTo>
                  <a:pt x="2899" y="1223"/>
                  <a:pt x="2893" y="1221"/>
                  <a:pt x="2886" y="1220"/>
                </a:cubicBezTo>
                <a:cubicBezTo>
                  <a:pt x="2879" y="1218"/>
                  <a:pt x="2872" y="1216"/>
                  <a:pt x="2865" y="1215"/>
                </a:cubicBezTo>
                <a:cubicBezTo>
                  <a:pt x="2851" y="1212"/>
                  <a:pt x="2838" y="1209"/>
                  <a:pt x="2824" y="1207"/>
                </a:cubicBezTo>
                <a:cubicBezTo>
                  <a:pt x="2810" y="1204"/>
                  <a:pt x="2796" y="1202"/>
                  <a:pt x="2782" y="1201"/>
                </a:cubicBezTo>
                <a:cubicBezTo>
                  <a:pt x="2769" y="1200"/>
                  <a:pt x="2755" y="1200"/>
                  <a:pt x="2742" y="1203"/>
                </a:cubicBezTo>
                <a:cubicBezTo>
                  <a:pt x="2738" y="1204"/>
                  <a:pt x="2738" y="1204"/>
                  <a:pt x="2738" y="1204"/>
                </a:cubicBezTo>
                <a:cubicBezTo>
                  <a:pt x="2735" y="1205"/>
                  <a:pt x="2735" y="1205"/>
                  <a:pt x="2735" y="1205"/>
                </a:cubicBezTo>
                <a:cubicBezTo>
                  <a:pt x="2733" y="1206"/>
                  <a:pt x="2733" y="1206"/>
                  <a:pt x="2733" y="1206"/>
                </a:cubicBezTo>
                <a:cubicBezTo>
                  <a:pt x="2729" y="1207"/>
                  <a:pt x="2729" y="1207"/>
                  <a:pt x="2729" y="1207"/>
                </a:cubicBezTo>
                <a:cubicBezTo>
                  <a:pt x="2725" y="1209"/>
                  <a:pt x="2725" y="1209"/>
                  <a:pt x="2725" y="1209"/>
                </a:cubicBezTo>
                <a:cubicBezTo>
                  <a:pt x="2719" y="1212"/>
                  <a:pt x="2715" y="1216"/>
                  <a:pt x="2711" y="1220"/>
                </a:cubicBezTo>
                <a:cubicBezTo>
                  <a:pt x="2704" y="1230"/>
                  <a:pt x="2701" y="1242"/>
                  <a:pt x="2701" y="1255"/>
                </a:cubicBezTo>
                <a:cubicBezTo>
                  <a:pt x="2701" y="1269"/>
                  <a:pt x="2704" y="1282"/>
                  <a:pt x="2707" y="1296"/>
                </a:cubicBezTo>
                <a:cubicBezTo>
                  <a:pt x="2710" y="1309"/>
                  <a:pt x="2714" y="1322"/>
                  <a:pt x="2719" y="1335"/>
                </a:cubicBezTo>
                <a:cubicBezTo>
                  <a:pt x="2728" y="1362"/>
                  <a:pt x="2740" y="1388"/>
                  <a:pt x="2751" y="1414"/>
                </a:cubicBezTo>
                <a:cubicBezTo>
                  <a:pt x="2762" y="1440"/>
                  <a:pt x="2774" y="1465"/>
                  <a:pt x="2785" y="1492"/>
                </a:cubicBezTo>
                <a:cubicBezTo>
                  <a:pt x="2796" y="1518"/>
                  <a:pt x="2807" y="1545"/>
                  <a:pt x="2815" y="1573"/>
                </a:cubicBezTo>
                <a:cubicBezTo>
                  <a:pt x="2818" y="1587"/>
                  <a:pt x="2822" y="1601"/>
                  <a:pt x="2823" y="1616"/>
                </a:cubicBezTo>
                <a:cubicBezTo>
                  <a:pt x="2823" y="1624"/>
                  <a:pt x="2823" y="1631"/>
                  <a:pt x="2822" y="1639"/>
                </a:cubicBezTo>
                <a:cubicBezTo>
                  <a:pt x="2821" y="1647"/>
                  <a:pt x="2819" y="1655"/>
                  <a:pt x="2815" y="1662"/>
                </a:cubicBezTo>
                <a:cubicBezTo>
                  <a:pt x="2812" y="1669"/>
                  <a:pt x="2806" y="1676"/>
                  <a:pt x="2799" y="1681"/>
                </a:cubicBezTo>
                <a:cubicBezTo>
                  <a:pt x="2796" y="1683"/>
                  <a:pt x="2792" y="1685"/>
                  <a:pt x="2789" y="1687"/>
                </a:cubicBezTo>
                <a:cubicBezTo>
                  <a:pt x="2787" y="1688"/>
                  <a:pt x="2786" y="1689"/>
                  <a:pt x="2784" y="1689"/>
                </a:cubicBezTo>
                <a:cubicBezTo>
                  <a:pt x="2779" y="1692"/>
                  <a:pt x="2779" y="1692"/>
                  <a:pt x="2779" y="1692"/>
                </a:cubicBezTo>
                <a:cubicBezTo>
                  <a:pt x="2764" y="1697"/>
                  <a:pt x="2749" y="1700"/>
                  <a:pt x="2734" y="1699"/>
                </a:cubicBezTo>
                <a:cubicBezTo>
                  <a:pt x="2718" y="1698"/>
                  <a:pt x="2704" y="1694"/>
                  <a:pt x="2690" y="1689"/>
                </a:cubicBezTo>
                <a:cubicBezTo>
                  <a:pt x="2676" y="1684"/>
                  <a:pt x="2663" y="1677"/>
                  <a:pt x="2650" y="1670"/>
                </a:cubicBezTo>
                <a:cubicBezTo>
                  <a:pt x="2626" y="1654"/>
                  <a:pt x="2603" y="1636"/>
                  <a:pt x="2581" y="1618"/>
                </a:cubicBezTo>
                <a:cubicBezTo>
                  <a:pt x="2538" y="1580"/>
                  <a:pt x="2499" y="1538"/>
                  <a:pt x="2462" y="1495"/>
                </a:cubicBezTo>
                <a:cubicBezTo>
                  <a:pt x="2424" y="1453"/>
                  <a:pt x="2388" y="1409"/>
                  <a:pt x="2351" y="1365"/>
                </a:cubicBezTo>
                <a:cubicBezTo>
                  <a:pt x="2279" y="1278"/>
                  <a:pt x="2207" y="1190"/>
                  <a:pt x="2131" y="1106"/>
                </a:cubicBezTo>
                <a:cubicBezTo>
                  <a:pt x="2092" y="1064"/>
                  <a:pt x="2053" y="1024"/>
                  <a:pt x="2012" y="985"/>
                </a:cubicBezTo>
                <a:cubicBezTo>
                  <a:pt x="1971" y="946"/>
                  <a:pt x="1928" y="909"/>
                  <a:pt x="1881" y="876"/>
                </a:cubicBezTo>
                <a:cubicBezTo>
                  <a:pt x="1835" y="843"/>
                  <a:pt x="1786" y="814"/>
                  <a:pt x="1734" y="792"/>
                </a:cubicBezTo>
                <a:cubicBezTo>
                  <a:pt x="1682" y="769"/>
                  <a:pt x="1629" y="750"/>
                  <a:pt x="1575" y="733"/>
                </a:cubicBezTo>
                <a:cubicBezTo>
                  <a:pt x="1521" y="717"/>
                  <a:pt x="1465" y="704"/>
                  <a:pt x="1410" y="694"/>
                </a:cubicBezTo>
                <a:cubicBezTo>
                  <a:pt x="1389" y="690"/>
                  <a:pt x="1389" y="690"/>
                  <a:pt x="1389" y="690"/>
                </a:cubicBezTo>
                <a:cubicBezTo>
                  <a:pt x="1368" y="687"/>
                  <a:pt x="1368" y="687"/>
                  <a:pt x="1368" y="687"/>
                </a:cubicBezTo>
                <a:cubicBezTo>
                  <a:pt x="1354" y="685"/>
                  <a:pt x="1340" y="683"/>
                  <a:pt x="1326" y="681"/>
                </a:cubicBezTo>
                <a:cubicBezTo>
                  <a:pt x="1297" y="678"/>
                  <a:pt x="1269" y="675"/>
                  <a:pt x="1241" y="673"/>
                </a:cubicBezTo>
                <a:cubicBezTo>
                  <a:pt x="1184" y="668"/>
                  <a:pt x="1128" y="665"/>
                  <a:pt x="1071" y="661"/>
                </a:cubicBezTo>
                <a:cubicBezTo>
                  <a:pt x="1043" y="658"/>
                  <a:pt x="1014" y="655"/>
                  <a:pt x="986" y="651"/>
                </a:cubicBezTo>
                <a:cubicBezTo>
                  <a:pt x="958" y="646"/>
                  <a:pt x="930" y="640"/>
                  <a:pt x="902" y="631"/>
                </a:cubicBezTo>
                <a:cubicBezTo>
                  <a:pt x="892" y="628"/>
                  <a:pt x="892" y="628"/>
                  <a:pt x="892" y="628"/>
                </a:cubicBezTo>
                <a:cubicBezTo>
                  <a:pt x="889" y="626"/>
                  <a:pt x="885" y="625"/>
                  <a:pt x="882" y="624"/>
                </a:cubicBezTo>
                <a:cubicBezTo>
                  <a:pt x="872" y="620"/>
                  <a:pt x="872" y="620"/>
                  <a:pt x="872" y="620"/>
                </a:cubicBezTo>
                <a:cubicBezTo>
                  <a:pt x="862" y="615"/>
                  <a:pt x="862" y="615"/>
                  <a:pt x="862" y="615"/>
                </a:cubicBezTo>
                <a:cubicBezTo>
                  <a:pt x="852" y="610"/>
                  <a:pt x="852" y="610"/>
                  <a:pt x="852" y="610"/>
                </a:cubicBezTo>
                <a:cubicBezTo>
                  <a:pt x="843" y="605"/>
                  <a:pt x="843" y="605"/>
                  <a:pt x="843" y="605"/>
                </a:cubicBezTo>
                <a:cubicBezTo>
                  <a:pt x="833" y="600"/>
                  <a:pt x="833" y="600"/>
                  <a:pt x="833" y="600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00" y="579"/>
                  <a:pt x="777" y="561"/>
                  <a:pt x="756" y="541"/>
                </a:cubicBezTo>
                <a:cubicBezTo>
                  <a:pt x="714" y="501"/>
                  <a:pt x="678" y="456"/>
                  <a:pt x="649" y="407"/>
                </a:cubicBezTo>
                <a:cubicBezTo>
                  <a:pt x="634" y="382"/>
                  <a:pt x="621" y="356"/>
                  <a:pt x="610" y="330"/>
                </a:cubicBezTo>
                <a:cubicBezTo>
                  <a:pt x="600" y="303"/>
                  <a:pt x="591" y="275"/>
                  <a:pt x="587" y="246"/>
                </a:cubicBezTo>
                <a:cubicBezTo>
                  <a:pt x="585" y="232"/>
                  <a:pt x="584" y="217"/>
                  <a:pt x="587" y="202"/>
                </a:cubicBezTo>
                <a:cubicBezTo>
                  <a:pt x="588" y="194"/>
                  <a:pt x="590" y="187"/>
                  <a:pt x="594" y="180"/>
                </a:cubicBezTo>
                <a:cubicBezTo>
                  <a:pt x="598" y="173"/>
                  <a:pt x="603" y="166"/>
                  <a:pt x="610" y="162"/>
                </a:cubicBezTo>
                <a:cubicBezTo>
                  <a:pt x="616" y="157"/>
                  <a:pt x="624" y="154"/>
                  <a:pt x="632" y="153"/>
                </a:cubicBezTo>
                <a:cubicBezTo>
                  <a:pt x="635" y="152"/>
                  <a:pt x="639" y="151"/>
                  <a:pt x="642" y="151"/>
                </a:cubicBezTo>
                <a:cubicBezTo>
                  <a:pt x="647" y="149"/>
                  <a:pt x="647" y="149"/>
                  <a:pt x="647" y="149"/>
                </a:cubicBezTo>
                <a:cubicBezTo>
                  <a:pt x="652" y="148"/>
                  <a:pt x="652" y="148"/>
                  <a:pt x="652" y="148"/>
                </a:cubicBezTo>
                <a:cubicBezTo>
                  <a:pt x="656" y="146"/>
                  <a:pt x="656" y="146"/>
                  <a:pt x="656" y="146"/>
                </a:cubicBezTo>
                <a:cubicBezTo>
                  <a:pt x="657" y="146"/>
                  <a:pt x="659" y="145"/>
                  <a:pt x="660" y="144"/>
                </a:cubicBezTo>
                <a:cubicBezTo>
                  <a:pt x="662" y="143"/>
                  <a:pt x="664" y="141"/>
                  <a:pt x="664" y="140"/>
                </a:cubicBezTo>
                <a:cubicBezTo>
                  <a:pt x="664" y="139"/>
                  <a:pt x="664" y="137"/>
                  <a:pt x="663" y="135"/>
                </a:cubicBezTo>
                <a:cubicBezTo>
                  <a:pt x="661" y="132"/>
                  <a:pt x="659" y="130"/>
                  <a:pt x="657" y="128"/>
                </a:cubicBezTo>
                <a:cubicBezTo>
                  <a:pt x="648" y="119"/>
                  <a:pt x="635" y="112"/>
                  <a:pt x="623" y="106"/>
                </a:cubicBezTo>
                <a:cubicBezTo>
                  <a:pt x="610" y="100"/>
                  <a:pt x="597" y="94"/>
                  <a:pt x="584" y="89"/>
                </a:cubicBezTo>
                <a:cubicBezTo>
                  <a:pt x="558" y="79"/>
                  <a:pt x="531" y="70"/>
                  <a:pt x="504" y="62"/>
                </a:cubicBezTo>
                <a:cubicBezTo>
                  <a:pt x="450" y="47"/>
                  <a:pt x="394" y="35"/>
                  <a:pt x="339" y="25"/>
                </a:cubicBezTo>
                <a:cubicBezTo>
                  <a:pt x="227" y="7"/>
                  <a:pt x="113" y="0"/>
                  <a:pt x="0" y="11"/>
                </a:cubicBezTo>
                <a:lnTo>
                  <a:pt x="0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637495" y="5113866"/>
            <a:ext cx="1200978" cy="906617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  <a:gd name="connsiteX0-91" fmla="*/ 29300 w 3842862"/>
              <a:gd name="connsiteY0-92" fmla="*/ 1779302 h 3407833"/>
              <a:gd name="connsiteX1-93" fmla="*/ 2133923 w 3842862"/>
              <a:gd name="connsiteY1-94" fmla="*/ 282 h 3407833"/>
              <a:gd name="connsiteX2-95" fmla="*/ 3837594 w 3842862"/>
              <a:gd name="connsiteY2-96" fmla="*/ 1675078 h 3407833"/>
              <a:gd name="connsiteX3-97" fmla="*/ 1104019 w 3842862"/>
              <a:gd name="connsiteY3-98" fmla="*/ 3407626 h 3407833"/>
              <a:gd name="connsiteX4-99" fmla="*/ 29300 w 3842862"/>
              <a:gd name="connsiteY4-100" fmla="*/ 1779302 h 3407833"/>
              <a:gd name="connsiteX0-101" fmla="*/ 29300 w 3843043"/>
              <a:gd name="connsiteY0-102" fmla="*/ 1282957 h 2911488"/>
              <a:gd name="connsiteX1-103" fmla="*/ 2175322 w 3843043"/>
              <a:gd name="connsiteY1-104" fmla="*/ 728 h 2911488"/>
              <a:gd name="connsiteX2-105" fmla="*/ 3837594 w 3843043"/>
              <a:gd name="connsiteY2-106" fmla="*/ 1178733 h 2911488"/>
              <a:gd name="connsiteX3-107" fmla="*/ 1104019 w 3843043"/>
              <a:gd name="connsiteY3-108" fmla="*/ 2911281 h 2911488"/>
              <a:gd name="connsiteX4-109" fmla="*/ 29300 w 3843043"/>
              <a:gd name="connsiteY4-110" fmla="*/ 1282957 h 2911488"/>
              <a:gd name="connsiteX0-111" fmla="*/ 28665 w 3863122"/>
              <a:gd name="connsiteY0-112" fmla="*/ 892753 h 2916269"/>
              <a:gd name="connsiteX1-113" fmla="*/ 2195386 w 3863122"/>
              <a:gd name="connsiteY1-114" fmla="*/ 3817 h 2916269"/>
              <a:gd name="connsiteX2-115" fmla="*/ 3857658 w 3863122"/>
              <a:gd name="connsiteY2-116" fmla="*/ 1181822 h 2916269"/>
              <a:gd name="connsiteX3-117" fmla="*/ 1124083 w 3863122"/>
              <a:gd name="connsiteY3-118" fmla="*/ 2914370 h 2916269"/>
              <a:gd name="connsiteX4-119" fmla="*/ 28665 w 3863122"/>
              <a:gd name="connsiteY4-120" fmla="*/ 892753 h 2916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PA_文本框 2"/>
          <p:cNvSpPr txBox="1"/>
          <p:nvPr>
            <p:custDataLst>
              <p:tags r:id="rId1"/>
            </p:custDataLst>
          </p:nvPr>
        </p:nvSpPr>
        <p:spPr>
          <a:xfrm>
            <a:off x="3888262" y="3051054"/>
            <a:ext cx="4408949" cy="75565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b="0" dirty="0">
                <a:solidFill>
                  <a:srgbClr val="5F787F"/>
                </a:solidFill>
                <a:latin typeface="微软雅黑" panose="020B0503020204020204" charset="-122"/>
                <a:cs typeface="+mn-ea"/>
                <a:sym typeface="+mn-lt"/>
              </a:rPr>
              <a:t>功能设计</a:t>
            </a:r>
            <a:endParaRPr lang="zh-CN" altLang="en-US" sz="3600" b="0" dirty="0">
              <a:solidFill>
                <a:srgbClr val="5F787F"/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011656" y="4550836"/>
            <a:ext cx="2168792" cy="397891"/>
          </a:xfrm>
          <a:prstGeom prst="roundRect">
            <a:avLst>
              <a:gd name="adj" fmla="val 50000"/>
            </a:avLst>
          </a:prstGeom>
          <a:solidFill>
            <a:srgbClr val="5F787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25F4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34776" y="4585830"/>
            <a:ext cx="13317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noProof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PART.03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437696" y="1653607"/>
            <a:ext cx="1790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7200" dirty="0">
                <a:solidFill>
                  <a:srgbClr val="5F787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03.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KSO_WPP_MARK_KEY" val="b39f2cb7-2f41-49a3-a3a8-0b58dcef3c40"/>
  <p:tag name="COMMONDATA" val="eyJoZGlkIjoiNzk5ZDgyZDgyYzg4NmYxYjJhMWRhMWUzYzNmN2RhOWEifQ=="/>
</p:tagLst>
</file>

<file path=ppt/tags/tag2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1223</Words>
  <Application>WPS 演示</Application>
  <PresentationFormat>宽屏</PresentationFormat>
  <Paragraphs>168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Adobe Garamond Pro</vt:lpstr>
      <vt:lpstr>PMingLiU-ExtB</vt:lpstr>
      <vt:lpstr>微软雅黑</vt:lpstr>
      <vt:lpstr>Arial</vt:lpstr>
      <vt:lpstr>等线</vt:lpstr>
      <vt:lpstr>inpin heiti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BMI</dc:creator>
  <cp:lastModifiedBy>DELL</cp:lastModifiedBy>
  <cp:revision>98</cp:revision>
  <dcterms:created xsi:type="dcterms:W3CDTF">2020-07-02T11:00:00Z</dcterms:created>
  <dcterms:modified xsi:type="dcterms:W3CDTF">2023-03-06T05:23:00Z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1A0899FEACE64F36BA4529E602421726</vt:lpwstr>
  </property>
  <property fmtid="{D5CDD505-2E9C-101B-9397-08002B2CF9AE}" pid="3" name="KSOProductBuildVer">
    <vt:lpwstr>2052-11.1.0.13703</vt:lpwstr>
  </property>
</Properties>
</file>