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5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0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76F9B-5546-48B0-9EA1-1BCE5DE1A63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6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9380-942B-4005-A42E-BBD337F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  数组和指针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8D8A8-E64D-423D-8BB7-466B24E3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数组的</a:t>
            </a:r>
            <a:r>
              <a:rPr lang="zh-CN" altLang="en-US" dirty="0">
                <a:latin typeface="+mn-ea"/>
                <a:ea typeface="+mn-ea"/>
              </a:rPr>
              <a:t>定义</a:t>
            </a:r>
            <a:r>
              <a:rPr lang="zh-CN" altLang="en-US" dirty="0"/>
              <a:t>、初始化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指针的定义和使用、指针和数组的关系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二维数组的定义和初始化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编写处理数组的函数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B928-4DB1-43C7-87E2-33E491F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30"/>
          </a:xfrm>
        </p:spPr>
        <p:txBody>
          <a:bodyPr/>
          <a:lstStyle/>
          <a:p>
            <a:r>
              <a:rPr lang="en-US" altLang="zh-CN" sz="2400" dirty="0">
                <a:latin typeface="+mj-ea"/>
              </a:rPr>
              <a:t>10.1 </a:t>
            </a:r>
            <a:r>
              <a:rPr lang="zh-CN" altLang="en-US" sz="2400" dirty="0">
                <a:latin typeface="+mj-ea"/>
              </a:rPr>
              <a:t>数组</a:t>
            </a:r>
            <a:br>
              <a:rPr lang="en-US" altLang="zh-CN" sz="2400" dirty="0">
                <a:latin typeface="+mj-ea"/>
              </a:rPr>
            </a:br>
            <a:r>
              <a:rPr lang="en-US" altLang="zh-CN" sz="2400" dirty="0">
                <a:latin typeface="+mj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数组：由类型相同的一系列元素组成</a:t>
            </a:r>
            <a:br>
              <a:rPr lang="en-US" altLang="zh-CN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FAB6-3783-467C-98A6-2EDDEF92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248"/>
            <a:ext cx="8946541" cy="47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10.1.1 </a:t>
            </a:r>
            <a:r>
              <a:rPr lang="zh-CN" altLang="en-US" dirty="0">
                <a:latin typeface="+mn-ea"/>
                <a:ea typeface="+mn-ea"/>
              </a:rPr>
              <a:t>初始化数组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数组的声明：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sz="1600" dirty="0">
                <a:latin typeface="+mn-ea"/>
                <a:ea typeface="+mn-ea"/>
              </a:rPr>
              <a:t>必须要有数组的元素个数和元素类型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name[20];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在初始化中可以不写元素个数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但是实际上初始化过程中已经确定了元素个数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name[] ={1,2,3,4,5};</a:t>
            </a:r>
          </a:p>
          <a:p>
            <a:r>
              <a:rPr lang="zh-CN" altLang="en-US" dirty="0">
                <a:latin typeface="+mj-ea"/>
              </a:rPr>
              <a:t>数组的初始化</a:t>
            </a:r>
            <a:r>
              <a:rPr lang="en-US" altLang="zh-CN" dirty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</a:rPr>
              <a:t>		</a:t>
            </a:r>
            <a:r>
              <a:rPr lang="zh-CN" altLang="en-US" sz="1600" dirty="0">
                <a:latin typeface="+mn-ea"/>
                <a:ea typeface="+mn-ea"/>
              </a:rPr>
              <a:t>未初始化的数组在使用中会出现奇怪的错误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所以在一开始就初始化数组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 day[MONTHS] = {31,29,31,30,31,30,31,31,30,,31,30,31};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const</a:t>
            </a:r>
            <a:r>
              <a:rPr lang="zh-CN" altLang="en-US" dirty="0">
                <a:latin typeface="+mj-ea"/>
              </a:rPr>
              <a:t>声明数组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const</a:t>
            </a:r>
            <a:r>
              <a:rPr lang="zh-CN" altLang="en-US" dirty="0">
                <a:latin typeface="+mn-ea"/>
                <a:ea typeface="+mn-ea"/>
              </a:rPr>
              <a:t>修饰后初始化的数组元素不能再进行修改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const int day[MONTHS] = {31,29,31,30,31,30,31,31,30,,31,30,31};</a:t>
            </a:r>
          </a:p>
        </p:txBody>
      </p:sp>
    </p:spTree>
    <p:extLst>
      <p:ext uri="{BB962C8B-B14F-4D97-AF65-F5344CB8AC3E}">
        <p14:creationId xmlns:p14="http://schemas.microsoft.com/office/powerpoint/2010/main" val="9432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5984-BDE2-48B0-BB83-EC34D58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7882"/>
            <a:ext cx="8946541" cy="571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10.1.2 </a:t>
            </a:r>
            <a:r>
              <a:rPr lang="zh-CN" altLang="en-US" dirty="0"/>
              <a:t>指定初始化器</a:t>
            </a:r>
            <a:endParaRPr lang="en-US" altLang="zh-CN" dirty="0"/>
          </a:p>
          <a:p>
            <a:r>
              <a:rPr lang="zh-CN" altLang="en-US" dirty="0"/>
              <a:t>传统初始化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全部元素具体进行初始化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</a:t>
            </a:r>
            <a:r>
              <a:rPr lang="en-US" altLang="zh-CN" sz="1600" dirty="0" err="1">
                <a:latin typeface="+mn-ea"/>
                <a:ea typeface="+mn-ea"/>
              </a:rPr>
              <a:t>workingday</a:t>
            </a:r>
            <a:r>
              <a:rPr lang="en-US" altLang="zh-CN" sz="1600" dirty="0">
                <a:latin typeface="+mn-ea"/>
                <a:ea typeface="+mn-ea"/>
              </a:rPr>
              <a:t>[7] = {1,1,1,1,1,0,0};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部分元素进行初始化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eggs[10] = {4,2,6,4};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部分初始化后其他未初始化的元素默认设置为</a:t>
            </a:r>
            <a:r>
              <a:rPr lang="en-US" altLang="zh-CN" dirty="0">
                <a:latin typeface="+mn-ea"/>
                <a:ea typeface="+mn-ea"/>
              </a:rPr>
              <a:t>0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等同于</a:t>
            </a:r>
            <a:r>
              <a:rPr lang="en-US" altLang="zh-CN" dirty="0">
                <a:latin typeface="+mn-ea"/>
                <a:ea typeface="+mn-ea"/>
              </a:rPr>
              <a:t>int eggs[10] = {4,2,6,4,0,0,0,0,0,0};</a:t>
            </a:r>
          </a:p>
          <a:p>
            <a:r>
              <a:rPr lang="zh-CN" altLang="en-US" dirty="0">
                <a:latin typeface="+mj-ea"/>
              </a:rPr>
              <a:t>指定初始化器</a:t>
            </a:r>
            <a:r>
              <a:rPr lang="en-US" altLang="zh-CN" dirty="0">
                <a:latin typeface="+mj-ea"/>
              </a:rPr>
              <a:t>(C99)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能对指定位置的元素进行初始化</a:t>
            </a:r>
            <a:endParaRPr lang="en-US" altLang="zh-CN" sz="16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传统初始化要初始化指定位置元素必须先初始化它之前的元素</a:t>
            </a:r>
            <a:endParaRPr lang="en-US" altLang="zh-CN" sz="1600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</a:rPr>
              <a:t>用法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+mj-ea"/>
              </a:rPr>
              <a:t>int </a:t>
            </a:r>
            <a:r>
              <a:rPr lang="en-US" altLang="zh-CN" dirty="0" err="1">
                <a:latin typeface="+mj-ea"/>
              </a:rPr>
              <a:t>arr</a:t>
            </a:r>
            <a:r>
              <a:rPr lang="en-US" altLang="zh-CN" dirty="0">
                <a:latin typeface="+mj-ea"/>
              </a:rPr>
              <a:t>[6] = {[4]=5};</a:t>
            </a: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指定初始化器后面有更多值时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后面的值初始化指定元素后面的元素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再次初始化指定元素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后面的初始化会取代前面的初始化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38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DBD1-44C5-4C96-B03B-9EE8E4A3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2024"/>
            <a:ext cx="8946541" cy="5746375"/>
          </a:xfrm>
        </p:spPr>
        <p:txBody>
          <a:bodyPr>
            <a:normAutofit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下标法</a:t>
            </a:r>
            <a:r>
              <a:rPr lang="en-US" altLang="zh-CN" sz="1600" dirty="0"/>
              <a:t>(</a:t>
            </a:r>
            <a:r>
              <a:rPr lang="zh-CN" altLang="en-US" sz="1600" dirty="0"/>
              <a:t>索引</a:t>
            </a:r>
            <a:r>
              <a:rPr lang="en-US" altLang="zh-CN" sz="1600" dirty="0"/>
              <a:t>)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400" dirty="0"/>
              <a:t>int evens[10] = {0};</a:t>
            </a:r>
          </a:p>
          <a:p>
            <a:pPr marL="914400" lvl="2" indent="0">
              <a:buNone/>
            </a:pPr>
            <a:r>
              <a:rPr lang="en-US" altLang="zh-CN" sz="1400" dirty="0"/>
              <a:t>Evens[7] = 23;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不能把一个数组赋值给另一个数组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除了初始化</a:t>
            </a:r>
            <a:r>
              <a:rPr lang="en-US" altLang="zh-CN" sz="1600" dirty="0"/>
              <a:t>,</a:t>
            </a:r>
            <a:r>
              <a:rPr lang="zh-CN" altLang="en-US" sz="1600" dirty="0"/>
              <a:t>不能把花括号类的直接给数组赋值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注意赋值时下标越界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8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95F6-A25C-4DD8-85A8-6E914B7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318"/>
            <a:ext cx="8946541" cy="5567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在使用数组时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注意下标的有效值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即下标必须不超过数组边界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编译器不会检查数组下标是否使用得当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超过下标或者小于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的下标都可能出现未知的错误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可能会篡改其他变量的值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数组的下标是从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开始到数组个数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指定数组的大小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声明数组时只能在方括号中使用整型常量表达式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表达式值必须大于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整型符号常量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整型字面常量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5,8,8-4,2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不允许的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修饰的值不行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的整型常量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可变数组在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c99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中支持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又不支持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多维数组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324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480</Words>
  <Application>Microsoft Office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Century Gothic</vt:lpstr>
      <vt:lpstr>Wingdings</vt:lpstr>
      <vt:lpstr>Wingdings 3</vt:lpstr>
      <vt:lpstr>离子</vt:lpstr>
      <vt:lpstr>第10章   数组和指针</vt:lpstr>
      <vt:lpstr>10.1 数组  数组：由类型相同的一系列元素组成 </vt:lpstr>
      <vt:lpstr>PowerPoint 演示文稿</vt:lpstr>
      <vt:lpstr>PowerPoint 演示文稿</vt:lpstr>
      <vt:lpstr>PowerPoint 演示文稿</vt:lpstr>
      <vt:lpstr>10.2 多维数组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数组和指针</dc:title>
  <dc:creator>chengyin tang</dc:creator>
  <cp:lastModifiedBy>chengyin tang</cp:lastModifiedBy>
  <cp:revision>3</cp:revision>
  <dcterms:created xsi:type="dcterms:W3CDTF">2022-02-28T01:59:06Z</dcterms:created>
  <dcterms:modified xsi:type="dcterms:W3CDTF">2022-02-28T03:32:20Z</dcterms:modified>
</cp:coreProperties>
</file>