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</a:t>
            </a:r>
            <a:r>
              <a:rPr lang="en-US" altLang="zh-CN" sz="1600" dirty="0" err="1">
                <a:latin typeface="+mn-ea"/>
                <a:ea typeface="+mn-ea"/>
              </a:rPr>
              <a:t>workingday</a:t>
            </a:r>
            <a:r>
              <a:rPr lang="en-US" altLang="zh-CN" sz="1600" dirty="0">
                <a:latin typeface="+mn-ea"/>
                <a:ea typeface="+mn-ea"/>
              </a:rPr>
              <a:t>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</a:t>
            </a:r>
            <a:r>
              <a:rPr lang="en-US" altLang="zh-CN" dirty="0" err="1">
                <a:latin typeface="+mj-ea"/>
              </a:rPr>
              <a:t>arr</a:t>
            </a:r>
            <a:r>
              <a:rPr lang="en-US" altLang="zh-CN" dirty="0">
                <a:latin typeface="+mj-ea"/>
              </a:rPr>
              <a:t>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527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dd ss</cp:lastModifiedBy>
  <cp:revision>4</cp:revision>
  <dcterms:created xsi:type="dcterms:W3CDTF">2022-02-28T01:59:06Z</dcterms:created>
  <dcterms:modified xsi:type="dcterms:W3CDTF">2022-02-28T13:10:41Z</dcterms:modified>
</cp:coreProperties>
</file>