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14</a:t>
            </a:r>
            <a:r>
              <a:rPr lang="zh-CN" altLang="en-US" sz="3200" dirty="0"/>
              <a:t>章 结构和其他数据形式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:struct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/>
              <a:t>typedef</a:t>
            </a:r>
          </a:p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:.</a:t>
            </a:r>
            <a:r>
              <a:rPr lang="zh-CN" altLang="en-US" dirty="0"/>
              <a:t>、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结构</a:t>
            </a:r>
            <a:r>
              <a:rPr lang="en-US" altLang="zh-CN" dirty="0"/>
              <a:t>,</a:t>
            </a:r>
            <a:r>
              <a:rPr lang="zh-CN" altLang="en-US" dirty="0"/>
              <a:t>如何创建结构模板和结构变量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如何访问结构的成员</a:t>
            </a:r>
            <a:r>
              <a:rPr lang="en-US" altLang="zh-CN" dirty="0"/>
              <a:t>,</a:t>
            </a:r>
            <a:r>
              <a:rPr lang="zh-CN" altLang="en-US" dirty="0"/>
              <a:t>如何编写处理结构的函数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联合和指向函数的指针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设计程序时</a:t>
            </a:r>
            <a:r>
              <a:rPr lang="en-US" altLang="zh-CN" dirty="0"/>
              <a:t>,</a:t>
            </a:r>
            <a:r>
              <a:rPr lang="zh-CN" altLang="en-US" dirty="0"/>
              <a:t>最重要的步骤之一是选择表示数据的方法。基本数据类型和数组满足不了需求时，还有结构</a:t>
            </a:r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91AA-7F34-4EEB-9D53-5125DE4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14.1 </a:t>
            </a:r>
            <a:r>
              <a:rPr lang="zh-CN" altLang="en-US" sz="2400" dirty="0"/>
              <a:t>示例问题：创建图书目录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FAA92-EB5D-4C3C-9C18-2558E35B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有人要打印一份图书目录。还要打印每本书的各种信息：书名、作者、出版社、版权日期、页数、册数和价格，然后还想创建几个列表：以书名顺序，作者、价格顺序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书名、作者、出版社都可以是字符串格式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页数、册数用</a:t>
            </a:r>
            <a:r>
              <a:rPr lang="en-US" altLang="zh-CN" dirty="0"/>
              <a:t>int,</a:t>
            </a:r>
            <a:r>
              <a:rPr lang="zh-CN" altLang="en-US" dirty="0"/>
              <a:t>价格用</a:t>
            </a:r>
            <a:r>
              <a:rPr lang="en-US" altLang="zh-CN" dirty="0"/>
              <a:t>float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这些都可以用放在结构里构成一本数的数据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struct </a:t>
            </a:r>
            <a:r>
              <a:rPr lang="en-US" altLang="zh-CN" dirty="0" err="1"/>
              <a:t>struct_type</a:t>
            </a:r>
            <a:r>
              <a:rPr lang="en-US" altLang="zh-CN" dirty="0"/>
              <a:t> {var1;var2;var3;};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14.2 </a:t>
            </a:r>
            <a:r>
              <a:rPr lang="zh-CN" altLang="en-US" sz="2400" dirty="0"/>
              <a:t>建立结构的声明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结构声明（</a:t>
            </a:r>
            <a:r>
              <a:rPr lang="en-US" altLang="zh-CN" dirty="0"/>
              <a:t>structure declaration</a:t>
            </a:r>
            <a:r>
              <a:rPr lang="zh-CN" altLang="en-US" dirty="0"/>
              <a:t>）：描述一个结构的组织布局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例</a:t>
            </a:r>
            <a:r>
              <a:rPr lang="en-US" altLang="zh-CN" dirty="0"/>
              <a:t>struct book {</a:t>
            </a:r>
          </a:p>
          <a:p>
            <a:pPr marL="0" indent="0">
              <a:buNone/>
            </a:pPr>
            <a:r>
              <a:rPr lang="en-US" altLang="zh-CN" dirty="0"/>
              <a:t>		char title[MAXTITLE];</a:t>
            </a:r>
          </a:p>
          <a:p>
            <a:pPr marL="0" indent="0">
              <a:buNone/>
            </a:pPr>
            <a:r>
              <a:rPr lang="en-US" altLang="zh-CN" dirty="0"/>
              <a:t>		char author[MAXAUTHOR];</a:t>
            </a:r>
          </a:p>
          <a:p>
            <a:pPr marL="0" indent="0">
              <a:buNone/>
            </a:pPr>
            <a:r>
              <a:rPr lang="en-US" altLang="zh-CN" dirty="0"/>
              <a:t>		float value;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该声明没有创建对象，只是描述对象由什么组成，有时把结构声明成为模板。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12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14.3 </a:t>
            </a:r>
            <a:r>
              <a:rPr lang="zh-CN" altLang="en-US" sz="2400" dirty="0"/>
              <a:t>定义结构变量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结构有两层含义：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结构布局，告诉编译器如何表示数据，并未让编译器分配空间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创建结构变量，让使用结构布局的模板为变量分配空间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先说明模板后声明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book {</a:t>
            </a:r>
          </a:p>
          <a:p>
            <a:pPr marL="800100" lvl="2" indent="0">
              <a:buNone/>
            </a:pPr>
            <a:r>
              <a:rPr lang="en-US" altLang="zh-CN" dirty="0"/>
              <a:t>		char title[MAXTITLE];</a:t>
            </a:r>
          </a:p>
          <a:p>
            <a:pPr marL="800100" lvl="2" indent="0">
              <a:buNone/>
            </a:pPr>
            <a:r>
              <a:rPr lang="en-US" altLang="zh-CN" dirty="0"/>
              <a:t>		char author[MAXAUTHOR];</a:t>
            </a:r>
          </a:p>
          <a:p>
            <a:pPr marL="800100" lvl="2" indent="0">
              <a:buNone/>
            </a:pPr>
            <a:r>
              <a:rPr lang="en-US" altLang="zh-CN" dirty="0"/>
              <a:t>		float value;</a:t>
            </a:r>
          </a:p>
          <a:p>
            <a:pPr marL="800100" lvl="2" indent="0">
              <a:buNone/>
            </a:pPr>
            <a:r>
              <a:rPr lang="en-US" altLang="zh-CN" dirty="0"/>
              <a:t>	};</a:t>
            </a:r>
          </a:p>
          <a:p>
            <a:pPr marL="800100" lvl="2" indent="0">
              <a:buNone/>
            </a:pPr>
            <a:r>
              <a:rPr lang="en-US" altLang="zh-CN" dirty="0"/>
              <a:t>struct book book1;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简化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book{</a:t>
            </a:r>
          </a:p>
          <a:p>
            <a:pPr marL="857250" lvl="2" indent="0">
              <a:buNone/>
            </a:pPr>
            <a:r>
              <a:rPr lang="en-US" altLang="zh-CN" dirty="0"/>
              <a:t>		…</a:t>
            </a:r>
          </a:p>
          <a:p>
            <a:pPr marL="857250" lvl="2" indent="0">
              <a:buNone/>
            </a:pPr>
            <a:r>
              <a:rPr lang="en-US" altLang="zh-CN" dirty="0"/>
              <a:t>} book1;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再简化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{…} book1;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如果多次使用相同的结构模板，就要使用带标记的形式，后面使用</a:t>
            </a:r>
            <a:r>
              <a:rPr lang="en-US" altLang="zh-CN" dirty="0"/>
              <a:t>typedef</a:t>
            </a:r>
            <a:r>
              <a:rPr lang="zh-CN" altLang="en-US" dirty="0"/>
              <a:t>来使用结构模板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65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14.3.1 </a:t>
            </a:r>
            <a:r>
              <a:rPr lang="zh-CN" altLang="en-US" dirty="0"/>
              <a:t>初始化结构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可以像初始化数组一样初始化结构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fibo</a:t>
            </a:r>
            <a:r>
              <a:rPr lang="en-US" altLang="zh-CN" dirty="0"/>
              <a:t>[7] = {1,2,3,4,5,6,7};</a:t>
            </a:r>
          </a:p>
          <a:p>
            <a:pPr marL="800100" lvl="2" indent="0">
              <a:buNone/>
            </a:pPr>
            <a:r>
              <a:rPr lang="en-US" altLang="zh-CN" dirty="0"/>
              <a:t>	struct book book1 = {“The Pious </a:t>
            </a:r>
            <a:r>
              <a:rPr lang="en-US" altLang="zh-CN" dirty="0" err="1"/>
              <a:t>Priate</a:t>
            </a:r>
            <a:r>
              <a:rPr lang="en-US" altLang="zh-CN" dirty="0"/>
              <a:t> and The Devious Damsel”,</a:t>
            </a:r>
          </a:p>
          <a:p>
            <a:pPr marL="800100" lvl="2" indent="0">
              <a:buNone/>
            </a:pPr>
            <a:r>
              <a:rPr lang="en-US" altLang="zh-CN" dirty="0"/>
              <a:t>					”Renee </a:t>
            </a:r>
            <a:r>
              <a:rPr lang="en-US" altLang="zh-CN" dirty="0" err="1"/>
              <a:t>Vivotte</a:t>
            </a:r>
            <a:r>
              <a:rPr lang="en-US" altLang="zh-CN" dirty="0"/>
              <a:t>”,</a:t>
            </a:r>
          </a:p>
          <a:p>
            <a:pPr marL="800100" lvl="2" indent="0">
              <a:buNone/>
            </a:pPr>
            <a:r>
              <a:rPr lang="en-US" altLang="zh-CN" dirty="0"/>
              <a:t>					1.95};</a:t>
            </a:r>
          </a:p>
          <a:p>
            <a:pPr marL="800100" lvl="2" indent="0">
              <a:buNone/>
            </a:pPr>
            <a:r>
              <a:rPr lang="zh-CN" altLang="en-US" dirty="0"/>
              <a:t>可以分行写，这样程序可读性比较强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注意初始化结构和类别储存期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如果初始化静态存储期的变量，必须使用常量值。这同样适用于结构，如果初始化一个静态存储期的结构，初始化列表中的值必须是常量表达式。如果是自动存储期，初始化列表中的值可以不是常量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677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14.3.2 </a:t>
            </a:r>
            <a:r>
              <a:rPr lang="zh-CN" altLang="en-US" dirty="0"/>
              <a:t>访问结构成员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结构类似数组，数组是同一类型的，结构是不同类型的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访问结构成员的运算符：结构成员运算符（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r>
              <a:rPr lang="en-US" altLang="zh-CN" dirty="0" err="1"/>
              <a:t>library.title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.title  .author  </a:t>
            </a:r>
            <a:r>
              <a:rPr lang="zh-CN" altLang="en-US" dirty="0"/>
              <a:t>的作用相当于</a:t>
            </a:r>
            <a:r>
              <a:rPr lang="en-US" altLang="zh-CN" dirty="0"/>
              <a:t>book</a:t>
            </a:r>
            <a:r>
              <a:rPr lang="zh-CN" altLang="en-US" dirty="0"/>
              <a:t>结构的下标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library.value</a:t>
            </a:r>
            <a:r>
              <a:rPr lang="zh-CN" altLang="en-US" dirty="0"/>
              <a:t>是一个</a:t>
            </a:r>
            <a:r>
              <a:rPr lang="en-US" altLang="zh-CN" dirty="0"/>
              <a:t>float</a:t>
            </a:r>
            <a:r>
              <a:rPr lang="zh-CN" altLang="en-US" dirty="0"/>
              <a:t>类型的变量</a:t>
            </a:r>
            <a:r>
              <a:rPr lang="en-US" altLang="zh-CN" dirty="0"/>
              <a:t>,</a:t>
            </a:r>
            <a:r>
              <a:rPr lang="zh-CN" altLang="en-US" dirty="0"/>
              <a:t>因此可以</a:t>
            </a:r>
            <a:r>
              <a:rPr lang="en-US" altLang="zh-CN" dirty="0"/>
              <a:t>&amp;</a:t>
            </a:r>
            <a:r>
              <a:rPr lang="zh-CN" altLang="en-US" dirty="0"/>
              <a:t>去取</a:t>
            </a:r>
            <a:r>
              <a:rPr lang="en-US" altLang="zh-CN" dirty="0"/>
              <a:t>value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14.3.3 </a:t>
            </a:r>
            <a:r>
              <a:rPr lang="zh-CN" altLang="en-US" dirty="0"/>
              <a:t>结构的初始化器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C99</a:t>
            </a:r>
            <a:r>
              <a:rPr lang="zh-CN" altLang="en-US" dirty="0"/>
              <a:t>和</a:t>
            </a:r>
            <a:r>
              <a:rPr lang="en-US" altLang="zh-CN" dirty="0"/>
              <a:t>C11</a:t>
            </a:r>
            <a:r>
              <a:rPr lang="zh-CN" altLang="en-US" dirty="0"/>
              <a:t>为结构提供了指定初始化器，语法和数组的指定初始化器类似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结构的初始化器用的是</a:t>
            </a:r>
            <a:r>
              <a:rPr lang="en-US" altLang="zh-CN" dirty="0"/>
              <a:t>.</a:t>
            </a:r>
            <a:r>
              <a:rPr lang="zh-CN" altLang="en-US" dirty="0"/>
              <a:t>结构成员运算符和成员名，数组用的中括号和下标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结构指定初始化器后面的普通初始化器，为指定成员后的成员提供初始值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特定成员的最后一次赋值才是实际获得的值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7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14.4 </a:t>
            </a:r>
            <a:r>
              <a:rPr lang="zh-CN" altLang="en-US" sz="2400" dirty="0"/>
              <a:t>结构数组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前面介绍了用结构模板去描述一本书的数据</a:t>
            </a:r>
            <a:r>
              <a:rPr lang="en-US" altLang="zh-CN" dirty="0"/>
              <a:t>,</a:t>
            </a:r>
            <a:r>
              <a:rPr lang="zh-CN" altLang="en-US" dirty="0"/>
              <a:t>用结构模板去实例化一本书</a:t>
            </a:r>
            <a:r>
              <a:rPr lang="en-US" altLang="zh-CN" dirty="0"/>
              <a:t>,</a:t>
            </a:r>
            <a:r>
              <a:rPr lang="zh-CN" altLang="en-US" dirty="0"/>
              <a:t>那么处理很多本书可以用结构的数组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14.4.1 </a:t>
            </a:r>
            <a:r>
              <a:rPr lang="zh-CN" altLang="en-US" dirty="0"/>
              <a:t>声明结构数组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struct book library[MAXBOOKS];</a:t>
            </a:r>
          </a:p>
          <a:p>
            <a:pPr marL="0" indent="0">
              <a:buNone/>
            </a:pPr>
            <a:r>
              <a:rPr lang="en-US" altLang="zh-CN" dirty="0"/>
              <a:t>14.4.2 </a:t>
            </a:r>
            <a:r>
              <a:rPr lang="zh-CN" altLang="en-US" dirty="0"/>
              <a:t>标识结构数组的成员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正确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library[1].value;</a:t>
            </a:r>
          </a:p>
          <a:p>
            <a:pPr marL="400050" lvl="1" indent="0">
              <a:buNone/>
            </a:pPr>
            <a:r>
              <a:rPr lang="zh-CN" altLang="en-US" dirty="0"/>
              <a:t>错误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library.value</a:t>
            </a:r>
            <a:r>
              <a:rPr lang="en-US" altLang="zh-CN" dirty="0"/>
              <a:t>[1];	</a:t>
            </a:r>
          </a:p>
          <a:p>
            <a:pPr marL="400050" lvl="1" indent="0">
              <a:buNone/>
            </a:pPr>
            <a:r>
              <a:rPr lang="en-US" altLang="zh-CN" dirty="0"/>
              <a:t>library[1]</a:t>
            </a:r>
            <a:r>
              <a:rPr lang="zh-CN" altLang="en-US" dirty="0"/>
              <a:t>是结构变量名</a:t>
            </a:r>
            <a:r>
              <a:rPr lang="en-US" altLang="zh-CN" dirty="0"/>
              <a:t>,library[1].title[4]</a:t>
            </a:r>
            <a:r>
              <a:rPr lang="zh-CN" altLang="en-US" dirty="0"/>
              <a:t>是</a:t>
            </a:r>
            <a:r>
              <a:rPr lang="en-US" altLang="zh-CN" dirty="0"/>
              <a:t>library[1]</a:t>
            </a:r>
            <a:r>
              <a:rPr lang="zh-CN" altLang="en-US" dirty="0"/>
              <a:t>元素</a:t>
            </a:r>
            <a:r>
              <a:rPr lang="en-US" altLang="zh-CN" dirty="0"/>
              <a:t>title</a:t>
            </a:r>
            <a:r>
              <a:rPr lang="zh-CN" altLang="en-US" dirty="0"/>
              <a:t>成员的一个字符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14.5 </a:t>
            </a:r>
            <a:r>
              <a:rPr lang="zh-CN" altLang="en-US" sz="2400" dirty="0"/>
              <a:t>嵌套结构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有时候</a:t>
            </a:r>
            <a:r>
              <a:rPr lang="en-US" altLang="zh-CN" dirty="0"/>
              <a:t>,</a:t>
            </a:r>
            <a:r>
              <a:rPr lang="zh-CN" altLang="en-US" dirty="0"/>
              <a:t>我们需要用到在一个结构中包含另一个结构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struct name {</a:t>
            </a:r>
          </a:p>
          <a:p>
            <a:pPr marL="400050" lvl="1" indent="0">
              <a:buNone/>
            </a:pPr>
            <a:r>
              <a:rPr lang="en-US" altLang="zh-CN" dirty="0"/>
              <a:t>		char first[LEN];</a:t>
            </a:r>
          </a:p>
          <a:p>
            <a:pPr marL="400050" lvl="1" indent="0">
              <a:buNone/>
            </a:pPr>
            <a:r>
              <a:rPr lang="en-US" altLang="zh-CN" dirty="0"/>
              <a:t>		char last[LEN];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400050" lvl="1" indent="0">
              <a:buNone/>
            </a:pPr>
            <a:r>
              <a:rPr lang="en-US" altLang="zh-CN" dirty="0"/>
              <a:t>struct guy {</a:t>
            </a:r>
          </a:p>
          <a:p>
            <a:pPr marL="400050" lvl="1" indent="0">
              <a:buNone/>
            </a:pPr>
            <a:r>
              <a:rPr lang="en-US" altLang="zh-CN" dirty="0"/>
              <a:t>		struct name handle;</a:t>
            </a:r>
          </a:p>
          <a:p>
            <a:pPr marL="400050" lvl="1" indent="0">
              <a:buNone/>
            </a:pPr>
            <a:r>
              <a:rPr lang="en-US" altLang="zh-CN" dirty="0"/>
              <a:t>		char job[LEN];</a:t>
            </a:r>
          </a:p>
          <a:p>
            <a:pPr marL="400050" lvl="1" indent="0">
              <a:buNone/>
            </a:pPr>
            <a:r>
              <a:rPr lang="en-US" altLang="zh-CN" dirty="0"/>
              <a:t>		float income;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17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14.6 </a:t>
            </a:r>
            <a:r>
              <a:rPr lang="zh-CN" altLang="en-US" sz="2400" dirty="0"/>
              <a:t>指向结构的指针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喜欢使用指针的人很高兴能使用指向结构的指针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指向结构的指针通常比结构本身容易操控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在早期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结构不能作为参数传递给函数</a:t>
            </a:r>
            <a:r>
              <a:rPr lang="en-US" altLang="zh-CN" dirty="0"/>
              <a:t>,</a:t>
            </a:r>
            <a:r>
              <a:rPr lang="zh-CN" altLang="en-US" dirty="0"/>
              <a:t>但可以传递指向结构的指针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即使能传递结构</a:t>
            </a:r>
            <a:r>
              <a:rPr lang="en-US" altLang="zh-CN" dirty="0"/>
              <a:t>,</a:t>
            </a:r>
            <a:r>
              <a:rPr lang="zh-CN" altLang="en-US" dirty="0"/>
              <a:t>但传递指针更有效率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一些用于表示数据的结构中包含指向其他结构的指针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99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845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Wingdings</vt:lpstr>
      <vt:lpstr>Wingdings 3</vt:lpstr>
      <vt:lpstr>离子</vt:lpstr>
      <vt:lpstr>第14章 结构和其他数据形式</vt:lpstr>
      <vt:lpstr>14.1 示例问题：创建图书目录</vt:lpstr>
      <vt:lpstr>14.2 建立结构的声明 </vt:lpstr>
      <vt:lpstr>14.3 定义结构变量</vt:lpstr>
      <vt:lpstr>PowerPoint 演示文稿</vt:lpstr>
      <vt:lpstr>PowerPoint 演示文稿</vt:lpstr>
      <vt:lpstr>14.4 结构数组</vt:lpstr>
      <vt:lpstr>14.5 嵌套结构</vt:lpstr>
      <vt:lpstr>14.6 指向结构的指针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58</cp:revision>
  <dcterms:created xsi:type="dcterms:W3CDTF">2022-03-08T07:21:05Z</dcterms:created>
  <dcterms:modified xsi:type="dcterms:W3CDTF">2022-03-22T09:26:09Z</dcterms:modified>
</cp:coreProperties>
</file>