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05C99-335C-4029-BB23-1EC85811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5535-9EF6-48E4-AD26-793376CE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772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离子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chengyin tang</cp:lastModifiedBy>
  <cp:revision>1</cp:revision>
  <dcterms:created xsi:type="dcterms:W3CDTF">2022-03-08T07:21:05Z</dcterms:created>
  <dcterms:modified xsi:type="dcterms:W3CDTF">2022-03-08T08:35:13Z</dcterms:modified>
</cp:coreProperties>
</file>