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7" autoAdjust="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61A38-70B3-452D-8FB4-19C5E06282F9}" type="datetimeFigureOut">
              <a:rPr lang="zh-CN" altLang="en-US" smtClean="0"/>
              <a:t>2022-3-21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04A94-3B77-40CB-B293-CCAD2ED7B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03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1943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72152"/>
            <a:ext cx="8946541" cy="527624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6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74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19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558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29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1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47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8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5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0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0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2022-3-21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2022-3-21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5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2022-3-21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0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220406"/>
            <a:ext cx="8946541" cy="5027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9263D0-5F7A-4856-87AB-CBD44750035F}" type="datetimeFigureOut">
              <a:rPr lang="zh-CN" altLang="en-US" smtClean="0"/>
              <a:t>2022-3-21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20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3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6A451-0D01-4B96-A71E-C3F43A8F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14</a:t>
            </a:r>
            <a:r>
              <a:rPr lang="zh-CN" altLang="en-US" sz="3200" dirty="0"/>
              <a:t>章 结构和其他数据形式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关键字</a:t>
            </a:r>
            <a:r>
              <a:rPr lang="en-US" altLang="zh-CN" dirty="0"/>
              <a:t>:struct</a:t>
            </a:r>
            <a:r>
              <a:rPr lang="zh-CN" altLang="en-US" dirty="0"/>
              <a:t>、</a:t>
            </a:r>
            <a:r>
              <a:rPr lang="en-US" altLang="zh-CN" dirty="0"/>
              <a:t>union</a:t>
            </a:r>
            <a:r>
              <a:rPr lang="zh-CN" altLang="en-US" dirty="0"/>
              <a:t>、</a:t>
            </a:r>
            <a:r>
              <a:rPr lang="en-US" altLang="zh-CN" dirty="0"/>
              <a:t>typedef</a:t>
            </a:r>
          </a:p>
          <a:p>
            <a:pPr marL="0" indent="0">
              <a:buNone/>
            </a:pPr>
            <a:r>
              <a:rPr lang="zh-CN" altLang="en-US" dirty="0"/>
              <a:t>运算符</a:t>
            </a:r>
            <a:r>
              <a:rPr lang="en-US" altLang="zh-CN" dirty="0"/>
              <a:t>:.</a:t>
            </a:r>
            <a:r>
              <a:rPr lang="zh-CN" altLang="en-US" dirty="0"/>
              <a:t>、</a:t>
            </a:r>
            <a:r>
              <a:rPr lang="en-US" altLang="zh-CN" dirty="0"/>
              <a:t>-&gt;</a:t>
            </a:r>
          </a:p>
          <a:p>
            <a:pPr marL="0" indent="0">
              <a:buNone/>
            </a:pPr>
            <a:r>
              <a:rPr lang="zh-CN" altLang="en-US" dirty="0"/>
              <a:t>什么是</a:t>
            </a:r>
            <a:r>
              <a:rPr lang="en-US" altLang="zh-CN" dirty="0"/>
              <a:t>C</a:t>
            </a:r>
            <a:r>
              <a:rPr lang="zh-CN" altLang="en-US" dirty="0"/>
              <a:t>结构</a:t>
            </a:r>
            <a:r>
              <a:rPr lang="en-US" altLang="zh-CN" dirty="0"/>
              <a:t>,</a:t>
            </a:r>
            <a:r>
              <a:rPr lang="zh-CN" altLang="en-US" dirty="0"/>
              <a:t>如何创建结构模板和结构变量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如何访问结构的成员</a:t>
            </a:r>
            <a:r>
              <a:rPr lang="en-US" altLang="zh-CN" dirty="0"/>
              <a:t>,</a:t>
            </a:r>
            <a:r>
              <a:rPr lang="zh-CN" altLang="en-US" dirty="0"/>
              <a:t>如何编写处理结构的函数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联合和指向函数的指针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设计程序时</a:t>
            </a:r>
            <a:r>
              <a:rPr lang="en-US" altLang="zh-CN" dirty="0"/>
              <a:t>,</a:t>
            </a:r>
            <a:r>
              <a:rPr lang="zh-CN" altLang="en-US" dirty="0"/>
              <a:t>最重要的步骤之一是选择表示数据的方法。基本数据类型和数组满足不了需求时，还有结构</a:t>
            </a:r>
          </a:p>
        </p:txBody>
      </p:sp>
    </p:spTree>
    <p:extLst>
      <p:ext uri="{BB962C8B-B14F-4D97-AF65-F5344CB8AC3E}">
        <p14:creationId xmlns:p14="http://schemas.microsoft.com/office/powerpoint/2010/main" val="309969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091AA-7F34-4EEB-9D53-5125DE4F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14.1 </a:t>
            </a:r>
            <a:r>
              <a:rPr lang="zh-CN" altLang="en-US" sz="2400"/>
              <a:t>示例问题：创建图书目录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FAA92-EB5D-4C3C-9C18-2558E35B9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0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5278</TotalTime>
  <Words>81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Wingdings 3</vt:lpstr>
      <vt:lpstr>离子</vt:lpstr>
      <vt:lpstr>第14章 结构和其他数据形式</vt:lpstr>
      <vt:lpstr>14.1 示例问题：创建图书目录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chengyin tang</dc:creator>
  <cp:lastModifiedBy>dd ss</cp:lastModifiedBy>
  <cp:revision>43</cp:revision>
  <dcterms:created xsi:type="dcterms:W3CDTF">2022-03-08T07:21:05Z</dcterms:created>
  <dcterms:modified xsi:type="dcterms:W3CDTF">2022-03-21T02:21:32Z</dcterms:modified>
</cp:coreProperties>
</file>