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7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61A38-70B3-452D-8FB4-19C5E06282F9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04A94-3B77-40CB-B293-CCAD2ED7B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3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943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72152"/>
            <a:ext cx="8946541" cy="527624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6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1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55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2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1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4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8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0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0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220406"/>
            <a:ext cx="8946541" cy="5027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9263D0-5F7A-4856-87AB-CBD44750035F}" type="datetimeFigureOut">
              <a:rPr lang="zh-CN" altLang="en-US" smtClean="0"/>
              <a:t>2022-4-6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2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3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6A451-0D01-4B96-A71E-C3F43A8F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16</a:t>
            </a:r>
            <a:r>
              <a:rPr lang="zh-CN" altLang="en-US" sz="3200" dirty="0"/>
              <a:t>章 </a:t>
            </a:r>
            <a:r>
              <a:rPr lang="en-US" altLang="zh-CN" sz="3200" dirty="0"/>
              <a:t>C</a:t>
            </a:r>
            <a:r>
              <a:rPr lang="zh-CN" altLang="en-US" sz="3200" dirty="0"/>
              <a:t>预处理预处理和</a:t>
            </a:r>
            <a:r>
              <a:rPr lang="en-US" altLang="zh-CN" sz="3200" dirty="0"/>
              <a:t>C</a:t>
            </a:r>
            <a:r>
              <a:rPr lang="zh-CN" altLang="en-US" sz="3200" dirty="0"/>
              <a:t>库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预处理指令</a:t>
            </a:r>
            <a:r>
              <a:rPr lang="en-US" altLang="zh-CN" dirty="0"/>
              <a:t>:#define</a:t>
            </a:r>
            <a:r>
              <a:rPr lang="zh-CN" altLang="en-US" dirty="0"/>
              <a:t>、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#ifdef</a:t>
            </a:r>
            <a:r>
              <a:rPr lang="zh-CN" altLang="en-US" dirty="0"/>
              <a:t>、</a:t>
            </a:r>
            <a:r>
              <a:rPr lang="en-US" altLang="zh-CN" dirty="0"/>
              <a:t> #ifndef</a:t>
            </a:r>
            <a:r>
              <a:rPr lang="zh-CN" altLang="en-US" dirty="0"/>
              <a:t>、</a:t>
            </a:r>
            <a:r>
              <a:rPr lang="en-US" altLang="zh-CN" dirty="0"/>
              <a:t>#if</a:t>
            </a:r>
            <a:r>
              <a:rPr lang="zh-CN" altLang="en-US" dirty="0"/>
              <a:t>、 </a:t>
            </a:r>
            <a:r>
              <a:rPr lang="en-US" altLang="zh-CN" dirty="0"/>
              <a:t>#else</a:t>
            </a:r>
            <a:r>
              <a:rPr lang="zh-CN" altLang="en-US" dirty="0"/>
              <a:t>、</a:t>
            </a:r>
            <a:r>
              <a:rPr lang="en-US" altLang="zh-CN" dirty="0"/>
              <a:t>#elif</a:t>
            </a:r>
            <a:r>
              <a:rPr lang="zh-CN" altLang="en-US" dirty="0"/>
              <a:t>、</a:t>
            </a:r>
            <a:r>
              <a:rPr lang="en-US" altLang="zh-CN" dirty="0"/>
              <a:t>#endif</a:t>
            </a:r>
            <a:r>
              <a:rPr lang="zh-CN" altLang="en-US" dirty="0"/>
              <a:t>、</a:t>
            </a:r>
            <a:r>
              <a:rPr lang="en-US" altLang="zh-CN" dirty="0"/>
              <a:t>#line</a:t>
            </a:r>
            <a:r>
              <a:rPr lang="zh-CN" altLang="en-US" dirty="0"/>
              <a:t>、</a:t>
            </a:r>
            <a:r>
              <a:rPr lang="en-US" altLang="zh-CN" dirty="0"/>
              <a:t>#error</a:t>
            </a:r>
            <a:r>
              <a:rPr lang="zh-CN" altLang="en-US" dirty="0"/>
              <a:t>、</a:t>
            </a:r>
            <a:r>
              <a:rPr lang="en-US" altLang="zh-CN" dirty="0"/>
              <a:t>#pragma</a:t>
            </a:r>
          </a:p>
          <a:p>
            <a:pPr marL="0" indent="0">
              <a:buNone/>
            </a:pPr>
            <a:r>
              <a:rPr lang="zh-CN" altLang="en-US" dirty="0"/>
              <a:t>关键字：</a:t>
            </a:r>
            <a:r>
              <a:rPr lang="en-US" altLang="zh-CN" dirty="0"/>
              <a:t>_Generic</a:t>
            </a:r>
            <a:r>
              <a:rPr lang="zh-CN" altLang="en-US" dirty="0"/>
              <a:t>、</a:t>
            </a:r>
            <a:r>
              <a:rPr lang="en-US" altLang="zh-CN" dirty="0"/>
              <a:t>_</a:t>
            </a:r>
            <a:r>
              <a:rPr lang="en-US" altLang="zh-CN" dirty="0" err="1"/>
              <a:t>Noreturn</a:t>
            </a:r>
            <a:r>
              <a:rPr lang="zh-CN" altLang="en-US" dirty="0"/>
              <a:t>、</a:t>
            </a:r>
            <a:r>
              <a:rPr lang="en-US" altLang="zh-CN" dirty="0"/>
              <a:t>_</a:t>
            </a:r>
            <a:r>
              <a:rPr lang="en-US" altLang="zh-CN" dirty="0" err="1"/>
              <a:t>Static_assert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</a:t>
            </a:r>
            <a:r>
              <a:rPr lang="en-US" altLang="zh-CN" dirty="0"/>
              <a:t>/</a:t>
            </a:r>
            <a:r>
              <a:rPr lang="zh-CN" altLang="en-US" dirty="0"/>
              <a:t>宏：</a:t>
            </a:r>
            <a:r>
              <a:rPr lang="en-US" altLang="zh-CN" dirty="0"/>
              <a:t>sqrt()</a:t>
            </a:r>
            <a:r>
              <a:rPr lang="zh-CN" altLang="en-US" dirty="0"/>
              <a:t>、</a:t>
            </a:r>
            <a:r>
              <a:rPr lang="en-US" altLang="zh-CN" dirty="0" err="1"/>
              <a:t>atan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/>
              <a:t>atan2()</a:t>
            </a:r>
            <a:r>
              <a:rPr lang="zh-CN" altLang="en-US" dirty="0"/>
              <a:t>、</a:t>
            </a:r>
            <a:r>
              <a:rPr lang="en-US" altLang="zh-CN" dirty="0"/>
              <a:t>exit()</a:t>
            </a:r>
            <a:r>
              <a:rPr lang="zh-CN" altLang="en-US" dirty="0"/>
              <a:t>、</a:t>
            </a:r>
            <a:r>
              <a:rPr lang="en-US" altLang="zh-CN" dirty="0" err="1"/>
              <a:t>atexit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/>
              <a:t>assert()</a:t>
            </a:r>
            <a:r>
              <a:rPr lang="zh-CN" altLang="en-US" dirty="0"/>
              <a:t>、</a:t>
            </a:r>
            <a:r>
              <a:rPr lang="en-US" altLang="zh-CN" dirty="0" err="1"/>
              <a:t>memcy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memmove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va_start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va_arg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va_copy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va_end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C</a:t>
            </a:r>
            <a:r>
              <a:rPr lang="zh-CN" altLang="en-US" dirty="0"/>
              <a:t>预处理的其他功能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通用选择表达式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内联函数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</a:t>
            </a:r>
            <a:r>
              <a:rPr lang="zh-CN" altLang="en-US" dirty="0"/>
              <a:t>库概述和一些特殊用途的方便函数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zh-CN" altLang="en-US" dirty="0"/>
              <a:t>语言不仅包括它的关键字</a:t>
            </a:r>
            <a:r>
              <a:rPr lang="en-US" altLang="zh-CN" dirty="0"/>
              <a:t>/</a:t>
            </a:r>
            <a:r>
              <a:rPr lang="zh-CN" altLang="en-US" dirty="0"/>
              <a:t>表达式</a:t>
            </a:r>
            <a:r>
              <a:rPr lang="en-US" altLang="zh-CN" dirty="0"/>
              <a:t>/</a:t>
            </a:r>
            <a:r>
              <a:rPr lang="zh-CN" altLang="en-US" dirty="0"/>
              <a:t>语句</a:t>
            </a:r>
            <a:r>
              <a:rPr lang="en-US" altLang="zh-CN" dirty="0"/>
              <a:t>/</a:t>
            </a:r>
            <a:r>
              <a:rPr lang="zh-CN" altLang="en-US" dirty="0"/>
              <a:t>函数</a:t>
            </a:r>
            <a:r>
              <a:rPr lang="en-US" altLang="zh-CN" dirty="0"/>
              <a:t>/</a:t>
            </a:r>
            <a:r>
              <a:rPr lang="zh-CN" altLang="en-US" dirty="0"/>
              <a:t>规则上</a:t>
            </a:r>
            <a:r>
              <a:rPr lang="en-US" altLang="zh-CN" dirty="0"/>
              <a:t>,C</a:t>
            </a:r>
            <a:r>
              <a:rPr lang="zh-CN" altLang="en-US" dirty="0"/>
              <a:t>标准不仅描述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,</a:t>
            </a:r>
            <a:r>
              <a:rPr lang="zh-CN" altLang="en-US" dirty="0"/>
              <a:t>还描述如何执行</a:t>
            </a:r>
            <a:r>
              <a:rPr lang="en-US" altLang="zh-CN" dirty="0"/>
              <a:t>C</a:t>
            </a:r>
            <a:r>
              <a:rPr lang="zh-CN" altLang="en-US" dirty="0"/>
              <a:t>预处理器、</a:t>
            </a:r>
            <a:r>
              <a:rPr lang="en-US" altLang="zh-CN" dirty="0"/>
              <a:t>C</a:t>
            </a:r>
            <a:r>
              <a:rPr lang="zh-CN" altLang="en-US" dirty="0"/>
              <a:t>标准库有哪些函数，以及详述这些函数的工作原理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969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16.1 </a:t>
            </a:r>
            <a:r>
              <a:rPr lang="zh-CN" altLang="en-US" sz="2400" dirty="0"/>
              <a:t>翻译程序的第一步</a:t>
            </a:r>
            <a:endParaRPr lang="en-US" altLang="zh-CN" sz="24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在预处理之前，编译器必须对程序进行一些翻译处理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首先，编译器把源代码中出现的字符映射到字符集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第二，编译器定位每个反斜杠后面跟着换行符的实例，并删除它们，即把多行组合成一行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第三，编译器把文本划分预处理记号序列、空白序列和注释序列（记号是由空格、制表符、或换行符分隔的项），在这一步，编译器将用一个空格替换每一条注释，用一个空格替换所有的空白字符序列（不包括换行符）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然后进行预处理阶段，预处理器查找一行中以</a:t>
            </a:r>
            <a:r>
              <a:rPr lang="en-US" altLang="zh-CN" sz="1600" dirty="0"/>
              <a:t>#</a:t>
            </a:r>
            <a:r>
              <a:rPr lang="zh-CN" altLang="en-US" sz="1600" dirty="0"/>
              <a:t>号开始的预处理指令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4614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16.2 </a:t>
            </a:r>
            <a:r>
              <a:rPr lang="zh-CN" altLang="en-US" sz="2400" dirty="0"/>
              <a:t>明示常量：</a:t>
            </a:r>
            <a:r>
              <a:rPr lang="en-US" altLang="zh-CN" sz="2400" dirty="0"/>
              <a:t>#define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#define</a:t>
            </a:r>
            <a:r>
              <a:rPr lang="zh-CN" altLang="en-US" sz="1600" dirty="0"/>
              <a:t>预处理器指令和其他预处理指令一样，以</a:t>
            </a:r>
            <a:r>
              <a:rPr lang="en-US" altLang="zh-CN" sz="1600" dirty="0"/>
              <a:t>#</a:t>
            </a:r>
            <a:r>
              <a:rPr lang="zh-CN" altLang="en-US" sz="1600" dirty="0"/>
              <a:t>号作为一行的开始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标准都允许</a:t>
            </a:r>
            <a:r>
              <a:rPr lang="en-US" altLang="zh-CN" sz="1600" dirty="0"/>
              <a:t>#</a:t>
            </a:r>
            <a:r>
              <a:rPr lang="zh-CN" altLang="en-US" sz="1600" dirty="0"/>
              <a:t>号前面有空格和制表符，</a:t>
            </a:r>
            <a:r>
              <a:rPr lang="en-US" altLang="zh-CN" sz="1600" dirty="0"/>
              <a:t>#</a:t>
            </a:r>
            <a:r>
              <a:rPr lang="zh-CN" altLang="en-US" sz="1600" dirty="0"/>
              <a:t>和指令的其余部分之间有空格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指令可以出现在源文件的任何位置，作用域是其定义从指令出现的地方到文件末尾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#define</a:t>
            </a:r>
            <a:r>
              <a:rPr lang="zh-CN" altLang="en-US" sz="1600" dirty="0"/>
              <a:t>常用来定义明示常量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zh-CN" altLang="en-US" sz="1600" dirty="0"/>
              <a:t>预处理指令从</a:t>
            </a:r>
            <a:r>
              <a:rPr lang="en-US" altLang="zh-CN" sz="1600" dirty="0"/>
              <a:t>#</a:t>
            </a:r>
            <a:r>
              <a:rPr lang="zh-CN" altLang="en-US" sz="1600" dirty="0"/>
              <a:t>开始，到第一个换行符为止</a:t>
            </a:r>
            <a:endParaRPr lang="en-US" altLang="zh-CN" sz="1600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#define</a:t>
            </a:r>
            <a:r>
              <a:rPr lang="zh-CN" altLang="en-US" sz="1600" dirty="0"/>
              <a:t>都由</a:t>
            </a:r>
            <a:r>
              <a:rPr lang="en-US" altLang="zh-CN" sz="1600" dirty="0"/>
              <a:t>3</a:t>
            </a:r>
            <a:r>
              <a:rPr lang="zh-CN" altLang="en-US" sz="1600" dirty="0"/>
              <a:t>个部分组成</a:t>
            </a:r>
            <a:r>
              <a:rPr lang="en-US" altLang="zh-CN" sz="1600" dirty="0"/>
              <a:t>,#define</a:t>
            </a:r>
            <a:r>
              <a:rPr lang="zh-CN" altLang="en-US" sz="1600" dirty="0"/>
              <a:t>指令本身、宏：选定的缩写、替换列表或者替换体</a:t>
            </a:r>
            <a:endParaRPr lang="en-US" altLang="zh-CN" sz="1600"/>
          </a:p>
          <a:p>
            <a:pPr marL="685800" lvl="1">
              <a:buFont typeface="Wingdings" panose="05000000000000000000" pitchFamily="2" charset="2"/>
              <a:buChar char="Ø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07324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6388</TotalTime>
  <Words>402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Wingdings</vt:lpstr>
      <vt:lpstr>Wingdings 3</vt:lpstr>
      <vt:lpstr>离子</vt:lpstr>
      <vt:lpstr>第16章 C预处理预处理和C库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chengyin tang</dc:creator>
  <cp:lastModifiedBy>dd ss</cp:lastModifiedBy>
  <cp:revision>92</cp:revision>
  <dcterms:created xsi:type="dcterms:W3CDTF">2022-03-08T07:21:05Z</dcterms:created>
  <dcterms:modified xsi:type="dcterms:W3CDTF">2022-04-06T15:47:40Z</dcterms:modified>
</cp:coreProperties>
</file>