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3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3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9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0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0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5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8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7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E76F9B-5546-48B0-9EA1-1BCE5DE1A632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61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9380-942B-4005-A42E-BBD337F6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10</a:t>
            </a:r>
            <a:r>
              <a:rPr lang="zh-CN" altLang="en-US" sz="3200" dirty="0"/>
              <a:t>章   数组和指针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8D8A8-E64D-423D-8BB7-466B24E3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学习内容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数组的</a:t>
            </a:r>
            <a:r>
              <a:rPr lang="zh-CN" altLang="en-US" dirty="0">
                <a:latin typeface="+mn-ea"/>
                <a:ea typeface="+mn-ea"/>
              </a:rPr>
              <a:t>定义</a:t>
            </a:r>
            <a:r>
              <a:rPr lang="zh-CN" altLang="en-US" dirty="0"/>
              <a:t>、初始化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指针的定义和使用、指针和数组的关系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二维数组的定义和初始化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编写处理数组的函数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B928-4DB1-43C7-87E2-33E491F7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530"/>
          </a:xfrm>
        </p:spPr>
        <p:txBody>
          <a:bodyPr/>
          <a:lstStyle/>
          <a:p>
            <a:r>
              <a:rPr lang="en-US" altLang="zh-CN" sz="2400" dirty="0">
                <a:latin typeface="+mj-ea"/>
              </a:rPr>
              <a:t>10.1 </a:t>
            </a:r>
            <a:r>
              <a:rPr lang="zh-CN" altLang="en-US" sz="2400" dirty="0">
                <a:latin typeface="+mj-ea"/>
              </a:rPr>
              <a:t>数组</a:t>
            </a:r>
            <a:br>
              <a:rPr lang="en-US" altLang="zh-CN" sz="2400" dirty="0">
                <a:latin typeface="+mj-ea"/>
              </a:rPr>
            </a:br>
            <a:r>
              <a:rPr lang="en-US" altLang="zh-CN" sz="2400" dirty="0">
                <a:latin typeface="+mj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数组：由类型相同的一系列元素组成</a:t>
            </a:r>
            <a:br>
              <a:rPr lang="en-US" altLang="zh-CN" sz="2000" dirty="0">
                <a:latin typeface="+mn-ea"/>
                <a:ea typeface="+mn-ea"/>
              </a:rPr>
            </a:b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6FAB6-3783-467C-98A6-2EDDEF92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1248"/>
            <a:ext cx="8946541" cy="478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10.1.1 </a:t>
            </a:r>
            <a:r>
              <a:rPr lang="zh-CN" altLang="en-US" dirty="0">
                <a:latin typeface="+mn-ea"/>
                <a:ea typeface="+mn-ea"/>
              </a:rPr>
              <a:t>初始化数组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/>
              <a:t>数组的声明：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sz="1600" dirty="0">
                <a:latin typeface="+mn-ea"/>
                <a:ea typeface="+mn-ea"/>
              </a:rPr>
              <a:t>必须要有数组的元素个数和元素类型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name[20];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在初始化中可以不写元素个数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但是实际上初始化过程中已经确定了元素个数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name[] ={1,2,3,4,5};</a:t>
            </a:r>
          </a:p>
          <a:p>
            <a:r>
              <a:rPr lang="zh-CN" altLang="en-US" dirty="0">
                <a:latin typeface="+mj-ea"/>
              </a:rPr>
              <a:t>数组的初始化</a:t>
            </a:r>
            <a:r>
              <a:rPr lang="en-US" altLang="zh-CN" dirty="0">
                <a:latin typeface="+mj-ea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+mj-ea"/>
              </a:rPr>
              <a:t>		</a:t>
            </a:r>
            <a:r>
              <a:rPr lang="zh-CN" altLang="en-US" sz="1600" dirty="0">
                <a:latin typeface="+mn-ea"/>
                <a:ea typeface="+mn-ea"/>
              </a:rPr>
              <a:t>未初始化的数组在使用中会出现奇怪的错误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所以在一开始就初始化数组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 day[MONTHS] = {31,29,31,30,31,30,31,31,30,,31,30,31};</a:t>
            </a:r>
            <a:endParaRPr lang="en-US" altLang="zh-CN" sz="2200" dirty="0">
              <a:latin typeface="+mn-ea"/>
              <a:ea typeface="+mn-ea"/>
            </a:endParaRPr>
          </a:p>
          <a:p>
            <a:r>
              <a:rPr lang="zh-CN" altLang="en-US" dirty="0">
                <a:latin typeface="+mj-ea"/>
              </a:rPr>
              <a:t>使用</a:t>
            </a:r>
            <a:r>
              <a:rPr lang="en-US" altLang="zh-CN" dirty="0">
                <a:latin typeface="+mj-ea"/>
              </a:rPr>
              <a:t>const</a:t>
            </a:r>
            <a:r>
              <a:rPr lang="zh-CN" altLang="en-US" dirty="0">
                <a:latin typeface="+mj-ea"/>
              </a:rPr>
              <a:t>声明数组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>
                <a:latin typeface="+mn-ea"/>
                <a:ea typeface="+mn-ea"/>
              </a:rPr>
              <a:t>const</a:t>
            </a:r>
            <a:r>
              <a:rPr lang="zh-CN" altLang="en-US" dirty="0">
                <a:latin typeface="+mn-ea"/>
                <a:ea typeface="+mn-ea"/>
              </a:rPr>
              <a:t>修饰后初始化的数组元素不能再进行修改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const int day[MONTHS] = {31,29,31,30,31,30,31,31,30,,31,30,31};</a:t>
            </a:r>
          </a:p>
        </p:txBody>
      </p:sp>
    </p:spTree>
    <p:extLst>
      <p:ext uri="{BB962C8B-B14F-4D97-AF65-F5344CB8AC3E}">
        <p14:creationId xmlns:p14="http://schemas.microsoft.com/office/powerpoint/2010/main" val="94325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25984-BDE2-48B0-BB83-EC34D588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37882"/>
            <a:ext cx="8946541" cy="57105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10.1.2 </a:t>
            </a:r>
            <a:r>
              <a:rPr lang="zh-CN" altLang="en-US" dirty="0"/>
              <a:t>指定初始化器</a:t>
            </a:r>
            <a:endParaRPr lang="en-US" altLang="zh-CN" dirty="0"/>
          </a:p>
          <a:p>
            <a:r>
              <a:rPr lang="zh-CN" altLang="en-US" dirty="0"/>
              <a:t>传统初始化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全部元素具体进行初始化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workingday[7] = {1,1,1,1,1,0,0};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部分元素进行初始化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eggs[10] = {4,2,6,4};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部分初始化后其他未初始化的元素默认设置为</a:t>
            </a:r>
            <a:r>
              <a:rPr lang="en-US" altLang="zh-CN" dirty="0">
                <a:latin typeface="+mn-ea"/>
                <a:ea typeface="+mn-ea"/>
              </a:rPr>
              <a:t>0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等同于</a:t>
            </a:r>
            <a:r>
              <a:rPr lang="en-US" altLang="zh-CN" dirty="0">
                <a:latin typeface="+mn-ea"/>
                <a:ea typeface="+mn-ea"/>
              </a:rPr>
              <a:t>int eggs[10] = {4,2,6,4,0,0,0,0,0,0};</a:t>
            </a:r>
          </a:p>
          <a:p>
            <a:r>
              <a:rPr lang="zh-CN" altLang="en-US" dirty="0">
                <a:latin typeface="+mj-ea"/>
              </a:rPr>
              <a:t>指定初始化器</a:t>
            </a:r>
            <a:r>
              <a:rPr lang="en-US" altLang="zh-CN" dirty="0">
                <a:latin typeface="+mj-ea"/>
              </a:rPr>
              <a:t>(C99)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能对指定位置的元素进行初始化</a:t>
            </a:r>
            <a:endParaRPr lang="en-US" altLang="zh-CN" sz="1600" dirty="0">
              <a:latin typeface="+mj-ea"/>
            </a:endParaRP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传统初始化要初始化指定位置元素必须先初始化它之前的元素</a:t>
            </a:r>
            <a:endParaRPr lang="en-US" altLang="zh-CN" sz="1600" dirty="0">
              <a:latin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</a:rPr>
              <a:t>用法</a:t>
            </a:r>
            <a:r>
              <a:rPr lang="en-US" altLang="zh-CN" sz="1600" dirty="0">
                <a:latin typeface="+mj-ea"/>
              </a:rPr>
              <a:t>:</a:t>
            </a:r>
          </a:p>
          <a:p>
            <a:pPr marL="914400" lvl="2" indent="0">
              <a:buNone/>
            </a:pPr>
            <a:r>
              <a:rPr lang="en-US" altLang="zh-CN" dirty="0">
                <a:latin typeface="+mj-ea"/>
              </a:rPr>
              <a:t>int arr[6] = {[4]=5};</a:t>
            </a: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指定初始化器后面有更多值时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后面的值初始化指定元素后面的元素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再次初始化指定元素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后面的初始化会取代前面的初始化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381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7DBD1-44C5-4C96-B03B-9EE8E4A3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02024"/>
            <a:ext cx="8946541" cy="5746375"/>
          </a:xfrm>
        </p:spPr>
        <p:txBody>
          <a:bodyPr>
            <a:normAutofit/>
          </a:bodyPr>
          <a:lstStyle/>
          <a:p>
            <a:r>
              <a:rPr lang="en-US" altLang="zh-CN" dirty="0"/>
              <a:t>10.1.3 </a:t>
            </a:r>
            <a:r>
              <a:rPr lang="zh-CN" altLang="en-US" dirty="0"/>
              <a:t>数组元素赋值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下标法</a:t>
            </a:r>
            <a:r>
              <a:rPr lang="en-US" altLang="zh-CN" sz="1600" dirty="0"/>
              <a:t>(</a:t>
            </a:r>
            <a:r>
              <a:rPr lang="zh-CN" altLang="en-US" sz="1600" dirty="0"/>
              <a:t>索引</a:t>
            </a:r>
            <a:r>
              <a:rPr lang="en-US" altLang="zh-CN" sz="1600" dirty="0"/>
              <a:t>)</a:t>
            </a:r>
            <a:r>
              <a:rPr lang="zh-CN" altLang="en-US" sz="1600" dirty="0"/>
              <a:t>赋值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400" dirty="0"/>
              <a:t>int evens[10] = {0};</a:t>
            </a:r>
          </a:p>
          <a:p>
            <a:pPr marL="914400" lvl="2" indent="0">
              <a:buNone/>
            </a:pPr>
            <a:r>
              <a:rPr lang="en-US" altLang="zh-CN" sz="1400" dirty="0"/>
              <a:t>Evens[7] = 23;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不能把一个数组赋值给另一个数组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除了初始化</a:t>
            </a:r>
            <a:r>
              <a:rPr lang="en-US" altLang="zh-CN" sz="1600" dirty="0"/>
              <a:t>,</a:t>
            </a:r>
            <a:r>
              <a:rPr lang="zh-CN" altLang="en-US" sz="1600" dirty="0"/>
              <a:t>不能把花括号类的直接给数组赋值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注意赋值时下标越界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888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F95F6-A25C-4DD8-85A8-6E914B76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81318"/>
            <a:ext cx="8946541" cy="556708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在使用数组时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注意下标的有效值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即下标必须不超过数组边界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编译器不会检查数组下标是否使用得当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超过下标或者小于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的下标都可能出现未知的错误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可能会篡改其他变量的值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数组的下标是从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开始到数组个数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指定数组的大小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声明数组时只能在方括号中使用整型常量表达式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表达式值必须大于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整型符号常量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整型字面常量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5,8,8-4,2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不允许的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修饰的值不行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的整型常量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可变数组在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c99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中支持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c11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又不支持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10.2 </a:t>
            </a:r>
            <a:r>
              <a:rPr lang="zh-CN" altLang="en-US" sz="2400" dirty="0"/>
              <a:t>多维数组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1600" dirty="0"/>
              <a:t>需要创建几组元素个数相同的一维数组时，就出现二维数组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zh-CN" altLang="en-US" sz="1600" dirty="0"/>
              <a:t>当创建几组元素个数相同的二维数组时，就出现三维数组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7880"/>
            <a:ext cx="8946541" cy="457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10.2.1 </a:t>
            </a:r>
            <a:r>
              <a:rPr lang="zh-CN" altLang="en-US" dirty="0"/>
              <a:t>初始化二维数组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600" dirty="0">
                <a:latin typeface="+mn-ea"/>
                <a:ea typeface="+mn-ea"/>
              </a:rPr>
              <a:t>初始化二维数组的两种方法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arr[2][3] = {{1,2,3},{4,5,6}};  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错误的方法</a:t>
            </a:r>
            <a:r>
              <a:rPr lang="en-US" altLang="zh-CN" sz="1600" dirty="0">
                <a:latin typeface="+mn-ea"/>
                <a:ea typeface="+mn-ea"/>
              </a:rPr>
              <a:t>:int arr[2][3] = {{1,2},{3,4},{5,6}};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这时虽然不报错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但是多初始化了一个一维数组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而每个一维数组又少初始化了一个值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arr[2][3] = {1,2,3,4,5,6};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  <a:ea typeface="+mn-ea"/>
              </a:rPr>
              <a:t>其他多维数组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三维数组的认知方法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box[4][5][6];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一维数组：一行数据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二维数组：多行数据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三维数组：多行数据叠起来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332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8CB1-8797-4AED-80A2-FD3D5CB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10.3 </a:t>
            </a:r>
            <a:r>
              <a:rPr lang="zh-CN" altLang="en-US" sz="2400" dirty="0"/>
              <a:t>指针和数组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2000" dirty="0">
                <a:latin typeface="+mn-ea"/>
                <a:ea typeface="+mn-ea"/>
              </a:rPr>
              <a:t>指针提供一种以符号形式使用内存地址的方法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数组表示法其实是在变相的使用指针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F5EB0-0968-4BBB-B26F-7F2B04E3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2370"/>
            <a:ext cx="8946541" cy="460603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数组是变相使用指针的例子</a:t>
            </a:r>
            <a:endParaRPr lang="en-US" altLang="zh-CN" dirty="0">
              <a:latin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数组名是数组首元素的地址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arr1 == &amp;arr1[0];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数组名和首元素都是常量，在程序运行过程中，不会改变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数组和指针一样，每个相邻的元素内存间距跟数据类型相同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400" dirty="0">
                <a:latin typeface="+mn-ea"/>
                <a:ea typeface="+mn-ea"/>
              </a:rPr>
              <a:t>int arr[8];</a:t>
            </a:r>
          </a:p>
          <a:p>
            <a:pPr marL="914400" lvl="2" indent="0">
              <a:buNone/>
            </a:pPr>
            <a:r>
              <a:rPr lang="en-US" altLang="zh-CN" sz="1400" dirty="0">
                <a:latin typeface="+mn-ea"/>
                <a:ea typeface="+mn-ea"/>
              </a:rPr>
              <a:t>int* </a:t>
            </a:r>
            <a:r>
              <a:rPr lang="en-US" altLang="zh-CN" sz="1400" dirty="0" err="1">
                <a:latin typeface="+mn-ea"/>
                <a:ea typeface="+mn-ea"/>
              </a:rPr>
              <a:t>pt</a:t>
            </a:r>
            <a:r>
              <a:rPr lang="en-US" altLang="zh-CN" sz="1400" dirty="0">
                <a:latin typeface="+mn-ea"/>
                <a:ea typeface="+mn-ea"/>
              </a:rPr>
              <a:t>;</a:t>
            </a:r>
          </a:p>
          <a:p>
            <a:pPr marL="914400" lvl="2" indent="0">
              <a:buNone/>
            </a:pPr>
            <a:r>
              <a:rPr lang="en-US" altLang="zh-CN" sz="1400" dirty="0" err="1">
                <a:latin typeface="+mn-ea"/>
                <a:ea typeface="+mn-ea"/>
              </a:rPr>
              <a:t>pt</a:t>
            </a:r>
            <a:r>
              <a:rPr lang="en-US" altLang="zh-CN" sz="1400" dirty="0">
                <a:latin typeface="+mn-ea"/>
                <a:ea typeface="+mn-ea"/>
              </a:rPr>
              <a:t> = arr;</a:t>
            </a:r>
          </a:p>
          <a:p>
            <a:pPr marL="914400" lvl="2" indent="0">
              <a:buNone/>
            </a:pPr>
            <a:r>
              <a:rPr lang="en-US" altLang="zh-CN" sz="1400" dirty="0">
                <a:latin typeface="+mn-ea"/>
                <a:ea typeface="+mn-ea"/>
              </a:rPr>
              <a:t>arr[1] == </a:t>
            </a:r>
            <a:r>
              <a:rPr lang="en-US" altLang="zh-CN" sz="1400" dirty="0" err="1">
                <a:latin typeface="+mn-ea"/>
                <a:ea typeface="+mn-ea"/>
              </a:rPr>
              <a:t>pt</a:t>
            </a:r>
            <a:r>
              <a:rPr lang="en-US" altLang="zh-CN" sz="1400" dirty="0">
                <a:latin typeface="+mn-ea"/>
                <a:ea typeface="+mn-ea"/>
              </a:rPr>
              <a:t> + 1;</a:t>
            </a:r>
          </a:p>
          <a:p>
            <a:pPr marL="457200" lvl="1" indent="0">
              <a:buNone/>
            </a:pPr>
            <a:endParaRPr lang="en-US" altLang="zh-CN" sz="16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546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751</Words>
  <Application>Microsoft Office PowerPoint</Application>
  <PresentationFormat>宽屏</PresentationFormat>
  <Paragraphs>79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Century Gothic</vt:lpstr>
      <vt:lpstr>Wingdings</vt:lpstr>
      <vt:lpstr>Wingdings 3</vt:lpstr>
      <vt:lpstr>离子</vt:lpstr>
      <vt:lpstr>第10章   数组和指针</vt:lpstr>
      <vt:lpstr>10.1 数组  数组：由类型相同的一系列元素组成 </vt:lpstr>
      <vt:lpstr>PowerPoint 演示文稿</vt:lpstr>
      <vt:lpstr>PowerPoint 演示文稿</vt:lpstr>
      <vt:lpstr>PowerPoint 演示文稿</vt:lpstr>
      <vt:lpstr>10.2 多维数组  需要创建几组元素个数相同的一维数组时，就出现二维数组  当创建几组元素个数相同的二维数组时，就出现三维数组  </vt:lpstr>
      <vt:lpstr>10.3 指针和数组  指针提供一种以符号形式使用内存地址的方法  数组表示法其实是在变相的使用指针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数组和指针</dc:title>
  <dc:creator>chengyin tang</dc:creator>
  <cp:lastModifiedBy>dd ss</cp:lastModifiedBy>
  <cp:revision>7</cp:revision>
  <dcterms:created xsi:type="dcterms:W3CDTF">2022-02-28T01:59:06Z</dcterms:created>
  <dcterms:modified xsi:type="dcterms:W3CDTF">2022-03-01T03:20:22Z</dcterms:modified>
</cp:coreProperties>
</file>