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10.6 </a:t>
            </a:r>
            <a:r>
              <a:rPr lang="zh-CN" altLang="en-US" sz="2400" dirty="0"/>
              <a:t>保护数组中的数据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在处理一个基本数据类型的函数时，选择传值还是传指针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通常情况下都是传值，只有想在函数中改变该数值才会传指针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对于数组来说，只有传递指针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在函数中会不经意间会改变数组的值，有时是我们需要的，有时不需要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在不需要的时候我们必须保护数组的值不改变，所以有了一下方式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对形式参数使用</a:t>
            </a:r>
            <a:r>
              <a:rPr lang="en-US" altLang="zh-CN" sz="1400" dirty="0">
                <a:latin typeface="+mn-ea"/>
                <a:ea typeface="+mn-ea"/>
              </a:rPr>
              <a:t>const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int sum(const int </a:t>
            </a:r>
            <a:r>
              <a:rPr lang="en-US" altLang="zh-CN" sz="1200" dirty="0" err="1">
                <a:latin typeface="+mn-ea"/>
                <a:ea typeface="+mn-ea"/>
              </a:rPr>
              <a:t>arr</a:t>
            </a:r>
            <a:r>
              <a:rPr lang="en-US" altLang="zh-CN" sz="1200" dirty="0">
                <a:latin typeface="+mn-ea"/>
                <a:ea typeface="+mn-ea"/>
              </a:rPr>
              <a:t>[],int n)</a:t>
            </a: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这里的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修饰形参，不是要求原数组是常量，而是在函数中处理数组时可以把数组视作常量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ea typeface="+mn-ea"/>
              </a:rPr>
              <a:t>const</a:t>
            </a:r>
            <a:r>
              <a:rPr lang="zh-CN" altLang="en-US" sz="1400" dirty="0">
                <a:latin typeface="+mn-ea"/>
                <a:ea typeface="+mn-ea"/>
              </a:rPr>
              <a:t>的其他内容</a:t>
            </a:r>
            <a:endParaRPr lang="en-US" altLang="zh-CN" sz="14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创建常量</a:t>
            </a:r>
            <a:r>
              <a:rPr lang="en-US" altLang="zh-CN" sz="1000" dirty="0">
                <a:latin typeface="+mn-ea"/>
                <a:ea typeface="+mn-ea"/>
              </a:rPr>
              <a:t>:const int PI = 3.14</a:t>
            </a:r>
            <a:r>
              <a:rPr lang="zh-CN" altLang="en-US" sz="1000" dirty="0">
                <a:latin typeface="+mn-ea"/>
                <a:ea typeface="+mn-ea"/>
              </a:rPr>
              <a:t>；</a:t>
            </a:r>
            <a:endParaRPr lang="en-US" altLang="zh-CN" sz="10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000" dirty="0">
                <a:latin typeface="+mn-ea"/>
                <a:ea typeface="+mn-ea"/>
              </a:rPr>
              <a:t>const</a:t>
            </a:r>
            <a:r>
              <a:rPr lang="zh-CN" altLang="en-US" sz="1000" dirty="0">
                <a:latin typeface="+mn-ea"/>
                <a:ea typeface="+mn-ea"/>
              </a:rPr>
              <a:t>保护数组</a:t>
            </a:r>
            <a:r>
              <a:rPr lang="en-US" altLang="zh-CN" sz="1000" dirty="0">
                <a:latin typeface="+mn-ea"/>
                <a:ea typeface="+mn-ea"/>
              </a:rPr>
              <a:t>:const int days[MONTH] = {31,28,31,…};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修饰指针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不能通过指针去修改指向地方的值，无论是数组法还是指针法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但是可以让指针指向别处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double rates[5] ={33.4</a:t>
            </a:r>
            <a:r>
              <a:rPr lang="zh-CN" altLang="en-US" sz="1200" dirty="0">
                <a:latin typeface="+mn-ea"/>
                <a:ea typeface="+mn-ea"/>
              </a:rPr>
              <a:t>，</a:t>
            </a:r>
            <a:r>
              <a:rPr lang="en-US" altLang="zh-CN" sz="1200" dirty="0">
                <a:latin typeface="+mn-ea"/>
                <a:ea typeface="+mn-ea"/>
              </a:rPr>
              <a:t>25.7,12.3,67.0,34.2};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const double *pd = rates;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zh-CN" altLang="en-US" sz="1200" dirty="0">
                <a:latin typeface="+mn-ea"/>
                <a:ea typeface="+mn-ea"/>
              </a:rPr>
              <a:t>则以下行为不被允许</a:t>
            </a:r>
            <a:r>
              <a:rPr lang="en-US" altLang="zh-CN" sz="1200" dirty="0">
                <a:latin typeface="+mn-ea"/>
                <a:ea typeface="+mn-ea"/>
              </a:rPr>
              <a:t>:*pd = 34.5;pd[2] =43;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rates[2] = 32.7;</a:t>
            </a:r>
            <a:r>
              <a:rPr lang="zh-CN" altLang="en-US" sz="1200" dirty="0">
                <a:latin typeface="+mn-ea"/>
                <a:ea typeface="+mn-ea"/>
              </a:rPr>
              <a:t>可以，因为</a:t>
            </a:r>
            <a:r>
              <a:rPr lang="en-US" altLang="zh-CN" sz="1200" dirty="0">
                <a:latin typeface="+mn-ea"/>
                <a:ea typeface="+mn-ea"/>
              </a:rPr>
              <a:t>rates</a:t>
            </a:r>
            <a:r>
              <a:rPr lang="zh-CN" altLang="en-US" sz="1200" dirty="0">
                <a:latin typeface="+mn-ea"/>
                <a:ea typeface="+mn-ea"/>
              </a:rPr>
              <a:t>没有被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pd ++;</a:t>
            </a:r>
            <a:r>
              <a:rPr lang="zh-CN" altLang="en-US" sz="1200" dirty="0">
                <a:latin typeface="+mn-ea"/>
                <a:ea typeface="+mn-ea"/>
              </a:rPr>
              <a:t>可以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数组和非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数组可以初始化和赋值给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指针，但是普通指针只能用非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因为通过普通指针来修改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数据有风险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br>
              <a:rPr lang="en-US" altLang="zh-CN" sz="1200" dirty="0">
                <a:latin typeface="+mn-ea"/>
                <a:ea typeface="+mn-ea"/>
              </a:rPr>
            </a:br>
            <a:endParaRPr lang="en-US" altLang="zh-CN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5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10.7 </a:t>
            </a:r>
            <a:r>
              <a:rPr lang="zh-CN" altLang="en-US" sz="2400" dirty="0"/>
              <a:t>指针和多维数组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可以根据数组实际含义和指针的含义去了解指针和多位数组的关系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过程复杂，需要更形象的去了解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10.7.1 </a:t>
            </a:r>
            <a:r>
              <a:rPr lang="zh-CN" altLang="en-US" sz="1600" dirty="0">
                <a:latin typeface="+mn-ea"/>
                <a:ea typeface="+mn-ea"/>
              </a:rPr>
              <a:t>指向多位数组的指针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数组指针：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int(*p)[2] </a:t>
            </a:r>
            <a:r>
              <a:rPr lang="zh-CN" altLang="en-US" sz="1600" dirty="0">
                <a:latin typeface="+mn-ea"/>
                <a:ea typeface="+mn-ea"/>
              </a:rPr>
              <a:t>指向一个内含两个</a:t>
            </a:r>
            <a:r>
              <a:rPr lang="en-US" altLang="zh-CN" sz="1600" dirty="0">
                <a:latin typeface="+mn-ea"/>
                <a:ea typeface="+mn-ea"/>
              </a:rPr>
              <a:t>int</a:t>
            </a:r>
            <a:r>
              <a:rPr lang="zh-CN" altLang="en-US" sz="1600" dirty="0">
                <a:latin typeface="+mn-ea"/>
                <a:ea typeface="+mn-ea"/>
              </a:rPr>
              <a:t>类型值的数组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指针数组：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int* p[2] </a:t>
            </a:r>
            <a:r>
              <a:rPr lang="zh-CN" altLang="en-US" sz="1600" dirty="0">
                <a:latin typeface="+mn-ea"/>
                <a:ea typeface="+mn-ea"/>
              </a:rPr>
              <a:t>一个内含两个指针类型的数组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[]</a:t>
            </a:r>
            <a:r>
              <a:rPr lang="zh-CN" altLang="en-US" sz="1600" dirty="0">
                <a:latin typeface="+mn-ea"/>
                <a:ea typeface="+mn-ea"/>
              </a:rPr>
              <a:t>中括号优先级大于</a:t>
            </a:r>
            <a:r>
              <a:rPr lang="en-US" altLang="zh-CN" sz="1600" dirty="0">
                <a:latin typeface="+mn-ea"/>
                <a:ea typeface="+mn-ea"/>
              </a:rPr>
              <a:t>*</a:t>
            </a:r>
            <a:r>
              <a:rPr lang="zh-CN" altLang="en-US" sz="1600" dirty="0">
                <a:latin typeface="+mn-ea"/>
                <a:ea typeface="+mn-ea"/>
              </a:rPr>
              <a:t>，谁先和变量名结合代表了变量是什么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10.7.2 </a:t>
            </a:r>
            <a:r>
              <a:rPr lang="zh-CN" altLang="en-US" sz="1600" dirty="0">
                <a:latin typeface="+mn-ea"/>
                <a:ea typeface="+mn-ea"/>
              </a:rPr>
              <a:t>指针的兼容性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指针之间的赋值比数据类型之间的赋值要严格得多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10.7.3 </a:t>
            </a:r>
            <a:r>
              <a:rPr lang="zh-CN" altLang="en-US" sz="1600" dirty="0">
                <a:latin typeface="+mn-ea"/>
                <a:ea typeface="+mn-ea"/>
              </a:rPr>
              <a:t>函数和多维数组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在函数声明中，编译器会把数组表示法转化为指针表示法，所以在二维数组中要明确知道对象的大小；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[][],int rows);</a:t>
            </a:r>
            <a:r>
              <a:rPr lang="zh-CN" altLang="en-US" sz="1600" dirty="0">
                <a:latin typeface="+mn-ea"/>
                <a:ea typeface="+mn-ea"/>
              </a:rPr>
              <a:t>这种是错误的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[3][4],int rows);</a:t>
            </a:r>
            <a:r>
              <a:rPr lang="zh-CN" altLang="en-US" sz="1600" dirty="0">
                <a:latin typeface="+mn-ea"/>
                <a:ea typeface="+mn-ea"/>
              </a:rPr>
              <a:t>这种是可以的，编译器会忽略</a:t>
            </a:r>
            <a:r>
              <a:rPr lang="en-US" altLang="zh-CN" sz="1600" dirty="0">
                <a:latin typeface="+mn-ea"/>
                <a:ea typeface="+mn-ea"/>
              </a:rPr>
              <a:t>3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[][4],int rows);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(*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)[4],int rows);</a:t>
            </a:r>
          </a:p>
        </p:txBody>
      </p:sp>
    </p:spTree>
    <p:extLst>
      <p:ext uri="{BB962C8B-B14F-4D97-AF65-F5344CB8AC3E}">
        <p14:creationId xmlns:p14="http://schemas.microsoft.com/office/powerpoint/2010/main" val="28487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10.8 </a:t>
            </a:r>
            <a:r>
              <a:rPr lang="zh-CN" altLang="en-US" sz="2400" dirty="0"/>
              <a:t>变长数组（</a:t>
            </a:r>
            <a:r>
              <a:rPr lang="en-US" altLang="zh-CN" sz="2400"/>
              <a:t>vla</a:t>
            </a:r>
            <a:r>
              <a:rPr lang="zh-CN" altLang="en-US" sz="2400"/>
              <a:t>）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其实不是变长数组，只是在函数中数组以指针的形式传递原数组，而形参可以以缺省的方式实现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以变量为长度的数组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在声明时不能初始化数组</a:t>
            </a:r>
            <a:endParaRPr lang="en-US" altLang="zh-CN" sz="140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ea typeface="+mn-ea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5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workingday[7]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arr[6]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初始化二维数组的两种方法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{{1,2,3},{4,5,6}};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错误的方法</a:t>
            </a:r>
            <a:r>
              <a:rPr lang="en-US" altLang="zh-CN" sz="1600" dirty="0">
                <a:latin typeface="+mn-ea"/>
                <a:ea typeface="+mn-ea"/>
              </a:rPr>
              <a:t>:int arr[2][3] = {{1,2},{3,4},{5,6}};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这时虽然不报错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但是多初始化了一个一维数组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而每个一维数组又少初始化了一个值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{1,2,3,4,5,6};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其他多维数组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三维数组的认知方法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box[4][5][6];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一维数组：一行数据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二维数组：多行数据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三维数组：多行数据叠起来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CB1-8797-4AED-80A2-FD3D5CB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10.3 </a:t>
            </a:r>
            <a:r>
              <a:rPr lang="zh-CN" altLang="en-US" sz="2400" dirty="0"/>
              <a:t>指针和数组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指针提供一种以符号形式使用内存地址的方法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数组表示法其实是在变相的使用指针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5EB0-0968-4BBB-B26F-7F2B04E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70"/>
            <a:ext cx="8946541" cy="4962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j-ea"/>
              </a:rPr>
              <a:t>数组是变相使用指针的例子</a:t>
            </a:r>
            <a:endParaRPr lang="en-US" altLang="zh-CN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数组名是数组首元素的地址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arr1 == &amp;arr1[0];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数组名和首元素都是常量，在程序运行过程中，不会改变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数组和指针一样，每个相邻的元素内存间距跟数据类型相同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 arr[8];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int* 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;</a:t>
            </a:r>
          </a:p>
          <a:p>
            <a:pPr marL="914400" lvl="2" indent="0">
              <a:buNone/>
            </a:pP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= arr;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arr[1] == *(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+ 1)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数组和指针的加法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400" dirty="0"/>
              <a:t>int dates[y],*p;</a:t>
            </a:r>
          </a:p>
          <a:p>
            <a:pPr marL="457200" lvl="1" indent="0">
              <a:buNone/>
            </a:pPr>
            <a:r>
              <a:rPr lang="en-US" altLang="zh-CN" sz="1400" dirty="0"/>
              <a:t>	p = dates;(</a:t>
            </a:r>
            <a:r>
              <a:rPr lang="zh-CN" altLang="en-US" sz="1400" dirty="0"/>
              <a:t>等价于</a:t>
            </a:r>
            <a:r>
              <a:rPr lang="en-US" altLang="zh-CN" sz="1400" dirty="0"/>
              <a:t>p = &amp;dates[0];)</a:t>
            </a:r>
          </a:p>
          <a:p>
            <a:pPr marL="457200" lvl="1" indent="0">
              <a:buNone/>
            </a:pPr>
            <a:r>
              <a:rPr lang="en-US" altLang="zh-CN" sz="1400" dirty="0"/>
              <a:t>	dates[2] = *(p =2);	</a:t>
            </a:r>
            <a:r>
              <a:rPr lang="zh-CN" altLang="en-US" sz="1400" dirty="0"/>
              <a:t>值相等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p + 2 =&amp;dates[2];	</a:t>
            </a:r>
            <a:r>
              <a:rPr lang="zh-CN" altLang="en-US" sz="1400" dirty="0"/>
              <a:t>地址相同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5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10.4 </a:t>
            </a:r>
            <a:r>
              <a:rPr lang="zh-CN" altLang="en-US" sz="2400" dirty="0"/>
              <a:t>函数 数组和指针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需要编写一个处理数组的函数时，要传递的参数是数组名，而数组名的本质是数组的首地址</a:t>
            </a:r>
            <a:br>
              <a:rPr lang="en-US" altLang="zh-CN" sz="1600" dirty="0"/>
            </a:br>
            <a:r>
              <a:rPr lang="zh-CN" altLang="en-US" sz="1600" dirty="0"/>
              <a:t>所以函数原型应该是</a:t>
            </a:r>
            <a:r>
              <a:rPr lang="en-US" altLang="zh-CN" sz="1600" dirty="0"/>
              <a:t>int sum(int *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10.4.1 </a:t>
            </a:r>
            <a:r>
              <a:rPr lang="zh-CN" altLang="en-US" dirty="0"/>
              <a:t>在函数定义中用数组表示指针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在本质上数组表示和指针表示是等效的方法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sum(int *</a:t>
            </a:r>
            <a:r>
              <a:rPr lang="en-US" altLang="zh-CN" sz="1600" dirty="0" err="1">
                <a:latin typeface="+mn-ea"/>
                <a:ea typeface="+mn-ea"/>
              </a:rPr>
              <a:t>arr,int</a:t>
            </a:r>
            <a:r>
              <a:rPr lang="en-US" altLang="zh-CN" sz="1600" dirty="0">
                <a:latin typeface="+mn-ea"/>
                <a:ea typeface="+mn-ea"/>
              </a:rPr>
              <a:t> n){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	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; total = 0;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for(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 = 0;i &lt; </a:t>
            </a:r>
            <a:r>
              <a:rPr lang="en-US" altLang="zh-CN" sz="1600" dirty="0" err="1">
                <a:latin typeface="+mn-ea"/>
                <a:ea typeface="+mn-ea"/>
              </a:rPr>
              <a:t>n;i</a:t>
            </a:r>
            <a:r>
              <a:rPr lang="en-US" altLang="zh-CN" sz="1600" dirty="0">
                <a:latin typeface="+mn-ea"/>
                <a:ea typeface="+mn-ea"/>
              </a:rPr>
              <a:t> ++)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total +=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return total;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C</a:t>
            </a:r>
            <a:r>
              <a:rPr lang="zh-CN" altLang="en-US" sz="1600" dirty="0">
                <a:latin typeface="+mn-ea"/>
                <a:ea typeface="+mn-ea"/>
              </a:rPr>
              <a:t>中把</a:t>
            </a:r>
            <a:r>
              <a:rPr lang="en-US" altLang="zh-CN" sz="1600" dirty="0">
                <a:latin typeface="+mn-ea"/>
                <a:ea typeface="+mn-ea"/>
              </a:rPr>
              <a:t>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int 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zh-CN" altLang="en-US" sz="1600" dirty="0">
                <a:latin typeface="+mn-ea"/>
                <a:ea typeface="+mn-ea"/>
              </a:rPr>
              <a:t>解释为一样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处理数组的函数实际上用指针作为参数，但是在定义中可以任意选择数组表示法和指针表示法，数组表示法更形象，意图性更强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946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10.5 </a:t>
            </a:r>
            <a:r>
              <a:rPr lang="zh-CN" altLang="en-US" sz="2400" dirty="0"/>
              <a:t>指针操作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3"/>
            <a:ext cx="8946541" cy="511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指针变量的基本操作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赋值：把地址复制给指针，通过数组名或者变量取地址符赋值给指针变量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解引用：</a:t>
            </a:r>
            <a:r>
              <a:rPr lang="en-US" altLang="zh-CN" sz="1600" dirty="0">
                <a:latin typeface="+mn-ea"/>
                <a:ea typeface="+mn-ea"/>
              </a:rPr>
              <a:t>*	</a:t>
            </a:r>
            <a:r>
              <a:rPr lang="zh-CN" altLang="en-US" sz="1600" dirty="0">
                <a:latin typeface="+mn-ea"/>
                <a:ea typeface="+mn-ea"/>
              </a:rPr>
              <a:t>运算符给出指针指向地址的值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取址：指针变量也有自己的地址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指针与整数相加：指针与整数相加，指针指向内存地址会增加整数与指针类型占用大小相乘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递增指针：指针加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递减指针：指针减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指针求差：指针在相同的数组，求得是数组直接的间距，对于不同数组或者不同类型的数组或者变量意义不大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指针减去一个整数：必须是指针减除整数，指针与整数相加，整数在前在后都行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2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1667</Words>
  <Application>Microsoft Office PowerPoint</Application>
  <PresentationFormat>宽屏</PresentationFormat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  <vt:lpstr>10.3 指针和数组  指针提供一种以符号形式使用内存地址的方法  数组表示法其实是在变相的使用指针</vt:lpstr>
      <vt:lpstr>10.4 函数 数组和指针  需要编写一个处理数组的函数时，要传递的参数是数组名，而数组名的本质是数组的首地址 所以函数原型应该是int sum(int *arr);  </vt:lpstr>
      <vt:lpstr>10.5 指针操作    </vt:lpstr>
      <vt:lpstr>10.6 保护数组中的数据    </vt:lpstr>
      <vt:lpstr>10.7 指针和多维数组    </vt:lpstr>
      <vt:lpstr>10.8 变长数组（vla）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chengyin tang</cp:lastModifiedBy>
  <cp:revision>21</cp:revision>
  <dcterms:created xsi:type="dcterms:W3CDTF">2022-02-28T01:59:06Z</dcterms:created>
  <dcterms:modified xsi:type="dcterms:W3CDTF">2022-03-08T02:54:43Z</dcterms:modified>
</cp:coreProperties>
</file>