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BE680-D8B8-4C93-9DFC-999A4DA7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13</a:t>
            </a:r>
            <a:r>
              <a:rPr lang="zh-CN" altLang="en-US" sz="3200" dirty="0"/>
              <a:t>章 文件输入</a:t>
            </a:r>
            <a:r>
              <a:rPr lang="en-US" altLang="zh-CN" sz="3200" dirty="0"/>
              <a:t>/</a:t>
            </a:r>
            <a:r>
              <a:rPr lang="zh-CN" altLang="en-US" sz="3200" dirty="0"/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FC59C-4098-43BA-A0EF-C55122EA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学习内容：</a:t>
            </a:r>
            <a:endParaRPr lang="en-US" altLang="zh-CN" sz="24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函数：</a:t>
            </a:r>
            <a:r>
              <a:rPr lang="en-US" altLang="zh-CN" sz="2000" dirty="0" err="1"/>
              <a:t>getc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putc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/>
              <a:t>exit()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dirty="0" err="1"/>
              <a:t>fopen</a:t>
            </a:r>
            <a:r>
              <a:rPr lang="en-US" altLang="zh-CN" sz="2000" dirty="0"/>
              <a:t>() 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fclose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fprintf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fgets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fputs</a:t>
            </a:r>
            <a:r>
              <a:rPr lang="en-US" altLang="zh-CN" sz="2000" dirty="0"/>
              <a:t>()</a:t>
            </a:r>
          </a:p>
          <a:p>
            <a:pPr marL="400050" lvl="1" indent="0">
              <a:buNone/>
            </a:pPr>
            <a:r>
              <a:rPr lang="en-US" altLang="zh-CN" sz="2000" dirty="0"/>
              <a:t>rewind()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fseek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ftell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fflush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fgetpos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fsetpos</a:t>
            </a:r>
            <a:r>
              <a:rPr lang="en-US" altLang="zh-CN" sz="2000" dirty="0"/>
              <a:t>()</a:t>
            </a:r>
          </a:p>
          <a:p>
            <a:pPr marL="400050" lvl="1" indent="0">
              <a:buNone/>
            </a:pPr>
            <a:r>
              <a:rPr lang="en-US" altLang="zh-CN" sz="2000" dirty="0" err="1"/>
              <a:t>feof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ferror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ungetc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setvbuf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fread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fwrite</a:t>
            </a:r>
            <a:r>
              <a:rPr lang="en-US" altLang="zh-CN" sz="2000" dirty="0"/>
              <a:t>()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如何使用</a:t>
            </a:r>
            <a:r>
              <a:rPr lang="en-US" altLang="zh-CN" sz="2000" dirty="0"/>
              <a:t>C</a:t>
            </a:r>
            <a:r>
              <a:rPr lang="zh-CN" altLang="en-US" sz="2000" dirty="0"/>
              <a:t>标准</a:t>
            </a:r>
            <a:r>
              <a:rPr lang="en-US" altLang="zh-CN" sz="2000" dirty="0"/>
              <a:t>I/O</a:t>
            </a:r>
            <a:r>
              <a:rPr lang="zh-CN" altLang="en-US" sz="2000" dirty="0"/>
              <a:t>系列函数处理文件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文件模式和二进制模式、文本和二进制格式、缓冲和无缓冲</a:t>
            </a:r>
            <a:r>
              <a:rPr lang="en-US" altLang="zh-CN" sz="2000" dirty="0"/>
              <a:t>I/O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使用既可以顺序访问文件也可以随机访问文件的函数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文件是当今计算机系统不可或缺的部分。文件用于存储程序、文档、数据、书信、表格、图形、照片、视频、音频、邮件等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学会编写创建文件和从文件读写的程序</a:t>
            </a:r>
          </a:p>
        </p:txBody>
      </p:sp>
    </p:spTree>
    <p:extLst>
      <p:ext uri="{BB962C8B-B14F-4D97-AF65-F5344CB8AC3E}">
        <p14:creationId xmlns:p14="http://schemas.microsoft.com/office/powerpoint/2010/main" val="111417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2F59D-E2E2-41F3-A65C-6F06754F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1D033-1C63-4B5D-A4D0-3EA8BE0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13.1 </a:t>
            </a:r>
            <a:r>
              <a:rPr lang="zh-CN" altLang="en-US"/>
              <a:t>与文件进行通信</a:t>
            </a:r>
          </a:p>
        </p:txBody>
      </p:sp>
    </p:spTree>
    <p:extLst>
      <p:ext uri="{BB962C8B-B14F-4D97-AF65-F5344CB8AC3E}">
        <p14:creationId xmlns:p14="http://schemas.microsoft.com/office/powerpoint/2010/main" val="927047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</TotalTime>
  <Words>158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Wingdings</vt:lpstr>
      <vt:lpstr>Wingdings 3</vt:lpstr>
      <vt:lpstr>离子</vt:lpstr>
      <vt:lpstr>第13章 文件输入/输出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chengyin tang</cp:lastModifiedBy>
  <cp:revision>31</cp:revision>
  <dcterms:created xsi:type="dcterms:W3CDTF">2022-03-08T07:21:05Z</dcterms:created>
  <dcterms:modified xsi:type="dcterms:W3CDTF">2022-03-16T02:24:15Z</dcterms:modified>
</cp:coreProperties>
</file>