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BE680-D8B8-4C93-9DFC-999A4DA7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13</a:t>
            </a:r>
            <a:r>
              <a:rPr lang="zh-CN" altLang="en-US" sz="3200" dirty="0"/>
              <a:t>章 文件输入</a:t>
            </a:r>
            <a:r>
              <a:rPr lang="en-US" altLang="zh-CN" sz="3200" dirty="0"/>
              <a:t>/</a:t>
            </a:r>
            <a:r>
              <a:rPr lang="zh-CN" altLang="en-US" sz="3200" dirty="0"/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FC59C-4098-43BA-A0EF-C55122EA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学习内容：</a:t>
            </a:r>
            <a:endParaRPr lang="en-US" altLang="zh-CN" sz="24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函数：</a:t>
            </a:r>
            <a:r>
              <a:rPr lang="en-US" altLang="zh-CN" sz="2000" dirty="0" err="1"/>
              <a:t>getc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putc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/>
              <a:t>exit()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dirty="0" err="1"/>
              <a:t>fopen</a:t>
            </a:r>
            <a:r>
              <a:rPr lang="en-US" altLang="zh-CN" sz="2000" dirty="0"/>
              <a:t>() 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fclose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fprintf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fgets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fputs</a:t>
            </a:r>
            <a:r>
              <a:rPr lang="en-US" altLang="zh-CN" sz="2000" dirty="0"/>
              <a:t>()</a:t>
            </a:r>
          </a:p>
          <a:p>
            <a:pPr marL="400050" lvl="1" indent="0">
              <a:buNone/>
            </a:pPr>
            <a:r>
              <a:rPr lang="en-US" altLang="zh-CN" sz="2000" dirty="0"/>
              <a:t>rewind()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fseek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ftell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fflush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fgetpos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fsetpos</a:t>
            </a:r>
            <a:r>
              <a:rPr lang="en-US" altLang="zh-CN" sz="2000" dirty="0"/>
              <a:t>()</a:t>
            </a:r>
          </a:p>
          <a:p>
            <a:pPr marL="400050" lvl="1" indent="0">
              <a:buNone/>
            </a:pPr>
            <a:r>
              <a:rPr lang="en-US" altLang="zh-CN" sz="2000" dirty="0" err="1"/>
              <a:t>feof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ferror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ungetc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setvbuf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fread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fwrite</a:t>
            </a:r>
            <a:r>
              <a:rPr lang="en-US" altLang="zh-CN" sz="2000" dirty="0"/>
              <a:t>()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如何使用</a:t>
            </a:r>
            <a:r>
              <a:rPr lang="en-US" altLang="zh-CN" sz="2000" dirty="0"/>
              <a:t>C</a:t>
            </a:r>
            <a:r>
              <a:rPr lang="zh-CN" altLang="en-US" sz="2000" dirty="0"/>
              <a:t>标准</a:t>
            </a:r>
            <a:r>
              <a:rPr lang="en-US" altLang="zh-CN" sz="2000" dirty="0"/>
              <a:t>I/O</a:t>
            </a:r>
            <a:r>
              <a:rPr lang="zh-CN" altLang="en-US" sz="2000" dirty="0"/>
              <a:t>系列函数处理文件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文件模式和二进制模式、文本和二进制格式、缓冲和无缓冲</a:t>
            </a:r>
            <a:r>
              <a:rPr lang="en-US" altLang="zh-CN" sz="2000" dirty="0"/>
              <a:t>I/O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使用既可以顺序访问文件也可以随机访问文件的函数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文件是当今计算机系统不可或缺的部分。文件用于存储程序、文档、数据、书信、表格、图形、照片、视频、音频、邮件等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学会编写创建文件和从文件读写的程序</a:t>
            </a:r>
          </a:p>
        </p:txBody>
      </p:sp>
    </p:spTree>
    <p:extLst>
      <p:ext uri="{BB962C8B-B14F-4D97-AF65-F5344CB8AC3E}">
        <p14:creationId xmlns:p14="http://schemas.microsoft.com/office/powerpoint/2010/main" val="111417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1D033-1C63-4B5D-A4D0-3EA8BE0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13.1 </a:t>
            </a:r>
            <a:r>
              <a:rPr lang="zh-CN" altLang="en-US" dirty="0"/>
              <a:t>与文件进行通信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sz="1600" dirty="0"/>
              <a:t>有时，需要程序从文件中读取信息或把信息写入文件。这种程序和文件交互的形式就是文件重定向，然后利用重定向方式访问文件粗糙简陋，需要更强大的方式去操作文件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13.1.1 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文件通常是在磁盘或者固态硬盘上一段已命名的存储区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操作系统管理文件，定义文件的存储，文件内的信息，文件的种类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程序员关心的是</a:t>
            </a:r>
            <a:r>
              <a:rPr lang="en-US" altLang="zh-CN" sz="1600" dirty="0"/>
              <a:t>C</a:t>
            </a:r>
            <a:r>
              <a:rPr lang="zh-CN" altLang="en-US" sz="1600" dirty="0"/>
              <a:t>语言如何处理文件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C</a:t>
            </a:r>
            <a:r>
              <a:rPr lang="zh-CN" altLang="en-US" sz="1600" dirty="0"/>
              <a:t>把文件看作一系列连续的字节，每个字节都能被单独读取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C</a:t>
            </a:r>
            <a:r>
              <a:rPr lang="zh-CN" altLang="en-US" sz="1600" dirty="0"/>
              <a:t>提供两种文件模式：文本模式和二进制模式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13.1.2 </a:t>
            </a:r>
            <a:r>
              <a:rPr lang="zh-CN" altLang="en-US" sz="1600" dirty="0"/>
              <a:t>文本模式和二进制模式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zh-CN" altLang="en-US" sz="1600" dirty="0"/>
              <a:t>区分文本内容和二进制内容，文本格式和二进制格式，文本模式和 二进制模式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所有文件的内容都以二进制形式存储，如果文件最初以二进制编码字符表示文本，则该文件是文本文件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为了规范文本的处理，</a:t>
            </a:r>
            <a:r>
              <a:rPr lang="en-US" altLang="zh-CN" sz="1600" dirty="0"/>
              <a:t>C</a:t>
            </a:r>
            <a:r>
              <a:rPr lang="zh-CN" altLang="en-US" sz="1600" dirty="0"/>
              <a:t>提供两种访问文件的途径：二进制模式和文本模式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二进制模式中，程序可以访问文件的每个字节，文本模式中，程序所见的内容和文件的内容不同，程序以文本模式读取文件时，本地环境会把文本映射成</a:t>
            </a:r>
            <a:r>
              <a:rPr lang="en-US" altLang="zh-CN" sz="1600" dirty="0"/>
              <a:t>C</a:t>
            </a:r>
            <a:r>
              <a:rPr lang="zh-CN" altLang="en-US" sz="1600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92704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93A72-63AC-4D9F-A55D-9E87C803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sz="1600" dirty="0"/>
              <a:t>13.1.3 I/O</a:t>
            </a:r>
            <a:r>
              <a:rPr lang="zh-CN" altLang="en-US" sz="1600" dirty="0"/>
              <a:t>的级别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zh-CN" altLang="en-US" sz="1600" dirty="0"/>
              <a:t>除了选择文件模式外，大多还可以选择</a:t>
            </a:r>
            <a:r>
              <a:rPr lang="en-US" altLang="zh-CN" sz="1600" dirty="0"/>
              <a:t>I/O</a:t>
            </a:r>
            <a:r>
              <a:rPr lang="zh-CN" altLang="en-US" sz="1600" dirty="0"/>
              <a:t>的两个级别（处理文件访问的两个级别）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底层</a:t>
            </a:r>
            <a:r>
              <a:rPr lang="en-US" altLang="zh-CN" sz="1400" dirty="0"/>
              <a:t>I/O:</a:t>
            </a:r>
            <a:r>
              <a:rPr lang="zh-CN" altLang="en-US" sz="1400" dirty="0"/>
              <a:t>使用操作系统提供的基本</a:t>
            </a:r>
            <a:r>
              <a:rPr lang="en-US" altLang="zh-CN" sz="1400" dirty="0"/>
              <a:t>I/O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标准高级</a:t>
            </a:r>
            <a:r>
              <a:rPr lang="en-US" altLang="zh-CN" sz="1400" dirty="0"/>
              <a:t>I/O</a:t>
            </a:r>
            <a:r>
              <a:rPr lang="zh-CN" altLang="en-US" sz="1400" dirty="0"/>
              <a:t>：使用</a:t>
            </a:r>
            <a:r>
              <a:rPr lang="en-US" altLang="zh-CN" sz="1400" dirty="0"/>
              <a:t>C</a:t>
            </a:r>
            <a:r>
              <a:rPr lang="zh-CN" altLang="en-US" sz="1400" dirty="0"/>
              <a:t>库的标准包和</a:t>
            </a:r>
            <a:r>
              <a:rPr lang="en-US" altLang="zh-CN" sz="1400" dirty="0" err="1"/>
              <a:t>stdio.h</a:t>
            </a:r>
            <a:r>
              <a:rPr lang="zh-CN" altLang="en-US" sz="1400" dirty="0"/>
              <a:t>头文件定义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因为无法保证所有操作系统都使用相同的底层</a:t>
            </a:r>
            <a:r>
              <a:rPr lang="en-US" altLang="zh-CN" sz="1400" dirty="0"/>
              <a:t>I/O</a:t>
            </a:r>
            <a:r>
              <a:rPr lang="zh-CN" altLang="en-US" sz="1400" dirty="0"/>
              <a:t>模型，所以</a:t>
            </a:r>
            <a:r>
              <a:rPr lang="en-US" altLang="zh-CN" sz="1400" dirty="0"/>
              <a:t>C</a:t>
            </a:r>
            <a:r>
              <a:rPr lang="zh-CN" altLang="en-US" sz="1400" dirty="0"/>
              <a:t>标准只支持标准 </a:t>
            </a:r>
            <a:r>
              <a:rPr lang="en-US" altLang="zh-CN" sz="1400" dirty="0"/>
              <a:t>I/O</a:t>
            </a:r>
            <a:r>
              <a:rPr lang="zh-CN" altLang="en-US" sz="1400" dirty="0"/>
              <a:t>包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13.1.4 </a:t>
            </a:r>
            <a:r>
              <a:rPr lang="zh-CN" altLang="en-US" sz="1600" dirty="0"/>
              <a:t>标准文件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C</a:t>
            </a:r>
            <a:r>
              <a:rPr lang="zh-CN" altLang="en-US" sz="1600" dirty="0"/>
              <a:t>程序会自动打开</a:t>
            </a:r>
            <a:r>
              <a:rPr lang="en-US" altLang="zh-CN" sz="1600" dirty="0"/>
              <a:t>3</a:t>
            </a:r>
            <a:r>
              <a:rPr lang="zh-CN" altLang="en-US" sz="1600" dirty="0"/>
              <a:t>个文件：标准输入、标准输出、标准错误输出</a:t>
            </a:r>
            <a:endParaRPr lang="en-US" altLang="zh-CN" sz="16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通常，标准输入是系统的普通输入设备，通常为键盘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标准输出和标准错误输出是系统的输出设备，通常为显示器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标准输入为程序提供输入，它是</a:t>
            </a:r>
            <a:r>
              <a:rPr lang="en-US" altLang="zh-CN" sz="1400" dirty="0" err="1"/>
              <a:t>getchar</a:t>
            </a:r>
            <a:r>
              <a:rPr lang="en-US" altLang="zh-CN" sz="1400" dirty="0"/>
              <a:t>()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()</a:t>
            </a:r>
            <a:r>
              <a:rPr lang="zh-CN" altLang="en-US" sz="1400" dirty="0"/>
              <a:t>使用的文件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同理，标准输出文件是</a:t>
            </a:r>
            <a:r>
              <a:rPr lang="en-US" altLang="zh-CN" sz="1400" dirty="0" err="1"/>
              <a:t>putchar</a:t>
            </a:r>
            <a:r>
              <a:rPr lang="en-US" altLang="zh-CN" sz="1400" dirty="0"/>
              <a:t>()</a:t>
            </a:r>
            <a:r>
              <a:rPr lang="zh-CN" altLang="en-US" sz="1400" dirty="0"/>
              <a:t>、</a:t>
            </a:r>
            <a:r>
              <a:rPr lang="en-US" altLang="zh-CN" sz="1400" dirty="0"/>
              <a:t>puts()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()</a:t>
            </a:r>
            <a:r>
              <a:rPr lang="zh-CN" altLang="en-US" sz="1400" dirty="0"/>
              <a:t>使用的文件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重定向把其他文件视为标准输入标准输出，则需要打开编辑文件或读文件才能完成输入输出</a:t>
            </a:r>
            <a:endParaRPr lang="en-US" altLang="zh-CN" sz="1400" dirty="0"/>
          </a:p>
          <a:p>
            <a:pPr marL="857250" lvl="2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9707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1D033-1C63-4B5D-A4D0-3EA8BE0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13.2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</a:p>
          <a:p>
            <a:pPr marL="400050" lvl="1" indent="0">
              <a:buNone/>
            </a:pPr>
            <a:r>
              <a:rPr lang="zh-CN" altLang="en-US" sz="1600" dirty="0"/>
              <a:t>标准</a:t>
            </a:r>
            <a:r>
              <a:rPr lang="en-US" altLang="zh-CN" sz="1600" dirty="0"/>
              <a:t>I/O</a:t>
            </a:r>
            <a:r>
              <a:rPr lang="zh-CN" altLang="en-US" sz="1600" dirty="0"/>
              <a:t>和底层</a:t>
            </a:r>
            <a:r>
              <a:rPr lang="en-US" altLang="zh-CN" sz="1600" dirty="0"/>
              <a:t>I/O</a:t>
            </a:r>
            <a:r>
              <a:rPr lang="zh-CN" altLang="en-US" sz="1600" dirty="0"/>
              <a:t>相比的好处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可移植性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</a:t>
            </a:r>
            <a:r>
              <a:rPr lang="en-US" altLang="zh-CN" sz="1400" dirty="0"/>
              <a:t>I/O</a:t>
            </a:r>
            <a:r>
              <a:rPr lang="zh-CN" altLang="en-US" sz="1400" dirty="0"/>
              <a:t>有许多专门的函数简化了处理不同</a:t>
            </a:r>
            <a:r>
              <a:rPr lang="en-US" altLang="zh-CN" sz="1400" dirty="0"/>
              <a:t>I/O</a:t>
            </a:r>
            <a:r>
              <a:rPr lang="zh-CN" altLang="en-US" sz="1400" dirty="0"/>
              <a:t>的问题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输入和输出都是由缓冲的，标准</a:t>
            </a:r>
            <a:r>
              <a:rPr lang="en-US" altLang="zh-CN" sz="1400" dirty="0"/>
              <a:t>I/O</a:t>
            </a:r>
            <a:r>
              <a:rPr lang="zh-CN" altLang="en-US" sz="1400" dirty="0"/>
              <a:t>省去了自己实现复杂的过程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13.2.1 </a:t>
            </a:r>
            <a:r>
              <a:rPr lang="zh-CN" altLang="en-US" sz="1600" dirty="0"/>
              <a:t>检查命令行参数</a:t>
            </a:r>
            <a:endParaRPr lang="en-US" altLang="zh-CN" sz="1600" dirty="0"/>
          </a:p>
          <a:p>
            <a:pPr marL="400050" lvl="1" indent="0">
              <a:buNone/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62149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4139</TotalTime>
  <Words>626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Arial</vt:lpstr>
      <vt:lpstr>Calibri</vt:lpstr>
      <vt:lpstr>Wingdings</vt:lpstr>
      <vt:lpstr>Wingdings 3</vt:lpstr>
      <vt:lpstr>离子</vt:lpstr>
      <vt:lpstr>第13章 文件输入/输出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chengyin tang</cp:lastModifiedBy>
  <cp:revision>32</cp:revision>
  <dcterms:created xsi:type="dcterms:W3CDTF">2022-03-08T07:21:05Z</dcterms:created>
  <dcterms:modified xsi:type="dcterms:W3CDTF">2022-03-16T15:47:37Z</dcterms:modified>
</cp:coreProperties>
</file>