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15</a:t>
            </a:r>
            <a:r>
              <a:rPr lang="zh-CN" altLang="en-US" sz="3200" dirty="0"/>
              <a:t>章 位操作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运算符</a:t>
            </a:r>
            <a:r>
              <a:rPr lang="en-US" altLang="zh-CN" dirty="0"/>
              <a:t>:~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</a:t>
            </a:r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&amp;=</a:t>
            </a:r>
            <a:r>
              <a:rPr lang="zh-CN" altLang="en-US" dirty="0"/>
              <a:t>、</a:t>
            </a:r>
            <a:r>
              <a:rPr lang="en-US" altLang="zh-CN" dirty="0"/>
              <a:t>|=</a:t>
            </a:r>
            <a:r>
              <a:rPr lang="zh-CN" altLang="en-US" dirty="0"/>
              <a:t>、</a:t>
            </a:r>
            <a:r>
              <a:rPr lang="en-US" altLang="zh-CN" dirty="0"/>
              <a:t>^=</a:t>
            </a:r>
            <a:r>
              <a:rPr lang="zh-CN" altLang="en-US" dirty="0"/>
              <a:t>、</a:t>
            </a:r>
            <a:r>
              <a:rPr lang="en-US" altLang="zh-CN" dirty="0"/>
              <a:t>&gt;&gt;=</a:t>
            </a:r>
            <a:r>
              <a:rPr lang="zh-CN" altLang="en-US" dirty="0"/>
              <a:t>、</a:t>
            </a:r>
            <a:r>
              <a:rPr lang="en-US" altLang="zh-CN" dirty="0"/>
              <a:t>&lt;&lt;=</a:t>
            </a:r>
          </a:p>
          <a:p>
            <a:pPr marL="0" indent="0">
              <a:buNone/>
            </a:pPr>
            <a:r>
              <a:rPr lang="zh-CN" altLang="en-US" dirty="0"/>
              <a:t>二进制、十进制、十六进制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处理一个值中的位的工具：位运算符和位字符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关键字：</a:t>
            </a:r>
            <a:r>
              <a:rPr lang="en-US" altLang="zh-CN" dirty="0"/>
              <a:t>_</a:t>
            </a:r>
            <a:r>
              <a:rPr lang="en-US" altLang="zh-CN" dirty="0" err="1"/>
              <a:t>Alignas</a:t>
            </a:r>
            <a:r>
              <a:rPr lang="zh-CN" altLang="en-US" dirty="0"/>
              <a:t>、</a:t>
            </a:r>
            <a:r>
              <a:rPr lang="en-US" altLang="zh-CN" dirty="0"/>
              <a:t>_</a:t>
            </a:r>
            <a:r>
              <a:rPr lang="en-US" altLang="zh-CN" dirty="0" err="1"/>
              <a:t>Alignaof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/>
              <a:t>语言中，可以单独操作变量中的位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6112</TotalTime>
  <Words>65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Wingdings 3</vt:lpstr>
      <vt:lpstr>离子</vt:lpstr>
      <vt:lpstr>第15章 位操作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82</cp:revision>
  <dcterms:created xsi:type="dcterms:W3CDTF">2022-03-08T07:21:05Z</dcterms:created>
  <dcterms:modified xsi:type="dcterms:W3CDTF">2022-04-03T12:09:36Z</dcterms:modified>
</cp:coreProperties>
</file>