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7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61A38-70B3-452D-8FB4-19C5E06282F9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04A94-3B77-40CB-B293-CCAD2ED7B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03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1943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972152"/>
            <a:ext cx="8946541" cy="527624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6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74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419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558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029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71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47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389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7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5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0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3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00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5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0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1220406"/>
            <a:ext cx="8946541" cy="5027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9263D0-5F7A-4856-87AB-CBD44750035F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620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3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6A451-0D01-4B96-A71E-C3F43A8F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第</a:t>
            </a:r>
            <a:r>
              <a:rPr lang="en-US" altLang="zh-CN" sz="3200" dirty="0"/>
              <a:t>17</a:t>
            </a:r>
            <a:r>
              <a:rPr lang="zh-CN" altLang="en-US" sz="3200" dirty="0"/>
              <a:t>章 高级数据表示</a:t>
            </a:r>
            <a:br>
              <a:rPr lang="en-US" altLang="zh-CN" sz="3200" dirty="0"/>
            </a:b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2B587-CAD5-488E-ACEF-3D0F1DB5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进一步学习</a:t>
            </a:r>
            <a:r>
              <a:rPr lang="en-US" altLang="zh-CN" dirty="0"/>
              <a:t>malloc()</a:t>
            </a:r>
          </a:p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/>
              <a:t>C</a:t>
            </a:r>
            <a:r>
              <a:rPr lang="zh-CN" altLang="en-US" dirty="0"/>
              <a:t>表示不同类型的数据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新的算法，从概念上增强开发程序的能力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抽象数据类型（</a:t>
            </a:r>
            <a:r>
              <a:rPr lang="en-US" altLang="zh-CN"/>
              <a:t>ADT</a:t>
            </a:r>
            <a:r>
              <a:rPr lang="zh-CN" altLang="en-US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</a:t>
            </a:r>
            <a:r>
              <a:rPr lang="zh-CN" altLang="en-US" dirty="0"/>
              <a:t>库概述和一些特殊用途的方便函数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C</a:t>
            </a:r>
            <a:r>
              <a:rPr lang="zh-CN" altLang="en-US" dirty="0"/>
              <a:t>语言不仅包括它的关键字</a:t>
            </a:r>
            <a:r>
              <a:rPr lang="en-US" altLang="zh-CN" dirty="0"/>
              <a:t>/</a:t>
            </a:r>
            <a:r>
              <a:rPr lang="zh-CN" altLang="en-US" dirty="0"/>
              <a:t>表达式</a:t>
            </a:r>
            <a:r>
              <a:rPr lang="en-US" altLang="zh-CN" dirty="0"/>
              <a:t>/</a:t>
            </a:r>
            <a:r>
              <a:rPr lang="zh-CN" altLang="en-US" dirty="0"/>
              <a:t>语句</a:t>
            </a:r>
            <a:r>
              <a:rPr lang="en-US" altLang="zh-CN" dirty="0"/>
              <a:t>/</a:t>
            </a:r>
            <a:r>
              <a:rPr lang="zh-CN" altLang="en-US" dirty="0"/>
              <a:t>函数</a:t>
            </a:r>
            <a:r>
              <a:rPr lang="en-US" altLang="zh-CN" dirty="0"/>
              <a:t>/</a:t>
            </a:r>
            <a:r>
              <a:rPr lang="zh-CN" altLang="en-US" dirty="0"/>
              <a:t>规则上</a:t>
            </a:r>
            <a:r>
              <a:rPr lang="en-US" altLang="zh-CN" dirty="0"/>
              <a:t>,C</a:t>
            </a:r>
            <a:r>
              <a:rPr lang="zh-CN" altLang="en-US" dirty="0"/>
              <a:t>标准不仅描述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en-US" altLang="zh-CN" dirty="0"/>
              <a:t>,</a:t>
            </a:r>
            <a:r>
              <a:rPr lang="zh-CN" altLang="en-US" dirty="0"/>
              <a:t>还描述如何执行</a:t>
            </a:r>
            <a:r>
              <a:rPr lang="en-US" altLang="zh-CN" dirty="0"/>
              <a:t>C</a:t>
            </a:r>
            <a:r>
              <a:rPr lang="zh-CN" altLang="en-US" dirty="0"/>
              <a:t>预处理器、</a:t>
            </a:r>
            <a:r>
              <a:rPr lang="en-US" altLang="zh-CN" dirty="0"/>
              <a:t>C</a:t>
            </a:r>
            <a:r>
              <a:rPr lang="zh-CN" altLang="en-US" dirty="0"/>
              <a:t>标准库有哪些函数，以及详述这些函数的工作原理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969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2B587-CAD5-488E-ACEF-3D0F1DB5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16.1 </a:t>
            </a:r>
            <a:r>
              <a:rPr lang="zh-CN" altLang="en-US" sz="2400" dirty="0"/>
              <a:t>翻译程序的第一步</a:t>
            </a:r>
            <a:endParaRPr lang="en-US" altLang="zh-CN" sz="24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在预处理之前，编译器必须对程序进行一些翻译处理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首先，编译器把源代码中出现的字符映射到字符集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第二，编译器定位每个反斜杠后面跟着换行符的实例，并删除它们，即把多行组合成一行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第三，编译器把文本划分预处理记号序列、空白序列和注释序列（记号是由空格、制表符、或换行符分隔的项），在这一步，编译器将用一个空格替换每一条注释，用一个空格替换所有的空白字符序列（不包括换行符）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然后进行预处理阶段，预处理器查找一行中以</a:t>
            </a:r>
            <a:r>
              <a:rPr lang="en-US" altLang="zh-CN" sz="1600" dirty="0"/>
              <a:t>#</a:t>
            </a:r>
            <a:r>
              <a:rPr lang="zh-CN" altLang="en-US" sz="1600" dirty="0"/>
              <a:t>号开始的预处理指令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646141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6821</TotalTime>
  <Words>215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Wingdings</vt:lpstr>
      <vt:lpstr>Wingdings 3</vt:lpstr>
      <vt:lpstr>离子</vt:lpstr>
      <vt:lpstr>第17章 高级数据表示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chengyin tang</dc:creator>
  <cp:lastModifiedBy>chengyin tang</cp:lastModifiedBy>
  <cp:revision>100</cp:revision>
  <dcterms:created xsi:type="dcterms:W3CDTF">2022-03-08T07:21:05Z</dcterms:created>
  <dcterms:modified xsi:type="dcterms:W3CDTF">2022-04-11T06:16:37Z</dcterms:modified>
</cp:coreProperties>
</file>