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74E3-B9AC-A535-8239-CE15CFF0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A21FD-923F-1209-7527-8515D0FF5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EDE82-19BC-4688-C1F0-1CCDEF89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6585F-1265-E12A-CF02-0263C50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2D4F-E092-0D64-D41E-E2EFC8D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63574-A1CE-B986-3699-3DAC6619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B9C947-A8A4-E21B-3F15-021286FF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0BD52-9D8F-7A14-8A92-2823457F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92B50-F9BB-96BE-60D1-061E16BC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D04AD-1F76-D030-75CF-4512E759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8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E3C5E-2333-A0E7-A60F-93FBF96CA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000B4-B7FC-EDE5-B543-97F58086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38772-2F2C-1DC5-0E72-BC5876A1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1FC9A-6A99-A028-C72F-48F9C21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2819-0B4F-1552-F0A1-ABA33098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9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B8FCB-1DFE-92EA-2B30-637434B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096D1-E793-5C01-D1AE-A6BDB788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A724-0C79-BC6C-C71B-12D37F8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EB139-D9C4-91B9-2865-E7E0787F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0C035-2452-6B63-A86C-D26EA3EA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15C4-7526-7B82-AF16-ED1EF5BA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94C27-57F1-7474-2EB4-6D2929BF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3198B-5EEA-7CC9-935E-BBA20265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422B5-E272-DA5B-BE62-A79C2FC9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D001D-8F90-F573-EC95-F656DDBB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2FB0B-AC1C-1694-7647-80DF7139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4A6C3-5A30-9941-9629-617E3CBE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87AF5-ED86-E89B-837A-475399E5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F5D88-CE1B-4C98-F3E2-2034A765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3E3FD-2330-AAD2-57B3-E7D4CED5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37F40-0C9E-BB5D-8938-7462BCD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09331-00E0-8443-5A11-25059F09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EC276-2125-DC6B-4897-2BF4AA9D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1FE1D-4A6E-18E1-26D0-6A34D9ED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AEC8F-3348-287B-A930-9A45339F5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D5436-853F-165A-C283-568527166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97C8D1-D15D-A780-088E-68189A83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60087F-8BA6-BCF1-C210-1FED152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2FD71-CC79-CC3B-CE0F-9116100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3F76D-9C47-E4E5-DEF4-6DA1F35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73F93-687E-01F8-27B2-360DC631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789F3-ECAA-6B48-5BAB-1A5D0DC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72AEA-9EA4-F0D3-DAEE-346AFA32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F8856C-37F2-6D83-F263-B37C6FE0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5C3997-1C30-8466-A2F2-CFFA53A0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A687C-CABC-ED33-0DEE-C90749B9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59C0-C7AC-84B6-93FF-3E3FCEF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784C-90FE-D9DA-2C50-D7A8D7B3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1ABB5-AC07-DC54-D8E0-BB72B550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91FAD-05D0-9B7A-7A13-855CA1E7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E07D0-E222-DE9B-36CA-78DD1179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FB7F0-2A23-8C9E-3DB4-ED4C1743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2A3E-83CE-63A8-4076-221E257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D754E-79BE-8A35-5B01-FDAE13220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6C09C-D052-161E-9B91-74EB60BCF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9BE1C-8BE3-503A-910A-48006B5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55ABD-D98C-DD1C-133D-599CBCD0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176BB-D89C-C751-49E6-57106A0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C0DD1-FB5A-7A03-952A-FC38E232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5A881-06F6-15F3-CA73-B76E907E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3762E-F279-B51D-C314-71639D15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3E46E-4A4F-4F36-A6E2-6A8268B4D63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08E14-9C85-A584-2946-919E6378A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21F7-FB78-9BDE-D291-933DCED36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77F8-B0B9-40C4-A298-65E832C6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2C6FEE-3212-B44A-371E-BCA672C0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382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9F8A9-F902-7B8D-D2D8-E8AC6B35B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08DAA0-E7EA-8098-D456-91A2BC03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931" y="611290"/>
            <a:ext cx="94678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2755-82C8-EAE1-C117-D4282D94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ED0ED-0D20-3551-DE60-E63E511D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" y="211547"/>
            <a:ext cx="8696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7F46-3969-FC20-7563-11AB660F3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3A507-CC85-5183-0AE9-81FF2B9B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4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C865-33DB-FE6A-5B16-4F192DD5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8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0417-FFE1-B132-ED86-CE8447DF7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3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9169-DD36-66D6-7B31-311D43EA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5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80D81-AD1D-8635-9704-01A2DCC9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64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2025-01-09T03:43:45Z</dcterms:created>
  <dcterms:modified xsi:type="dcterms:W3CDTF">2025-01-09T13:29:22Z</dcterms:modified>
</cp:coreProperties>
</file>