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2485B-94FA-F3D6-7F01-211FF2D7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008BE-D8A1-C544-A323-C743C3E1A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44C34-83A3-32A1-6245-DDB8D42D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98FC-1FC6-31E0-C5FB-CF897C11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12D42-8971-8F9E-E07A-5B2756E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DF24-92EF-70C8-6415-FA34780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92DD9-8653-3AA7-9408-01EE5D18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74347-6B60-9CB6-4DEB-650517FC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43112-552E-A487-9758-963F35AD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AB804-359F-6D02-9D5B-3B5B8398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8140B-96AA-DEFA-4F8B-AA6B5D8A2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007D50-25A8-0634-70ED-9D3ED67F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D48B-A5A5-4EE8-BD6F-2CDE25F4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22A17-B075-4688-F796-1875E3A1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6292A-1ACD-4220-0802-89BBED2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6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B0E2-0E83-5CE4-EB84-EB9B9635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8F9A8-82AA-DB22-DF43-80A37E95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041-D4A7-BF31-F424-2B0E432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0598E-B2E9-187F-CEC1-6841F4EB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28FE4-43F9-AFC0-D166-CF71487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5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D1A6-24A9-6A56-6A16-A95D907D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B5371-0370-998F-CA27-A224CA85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1EB1A-B616-A94E-F5AA-DCB29B9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80FB0-93AD-9378-FDC0-71E05F4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BBF3-9007-86FF-5582-A3F0FBAD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46859-2F3E-A5BF-4A2B-51A67550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F1588-704A-2355-9D7D-50E4F539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ED99B-8F1D-0B81-BD9E-42DCD58A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27430-C3F7-D86C-6196-B2AAE539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B9A59-49F4-714A-5111-B8836DB3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3FAB4-4E86-E4EB-A215-3B6B3D6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B36F-DDFE-487F-D0E5-A045C450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B4300-F508-51B5-CD90-C4923CBD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2053F-9CAC-24AC-2D56-241558A5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92C95-B844-84B6-C358-D2C6C7BAC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CAB86-67CE-AF58-99FD-5E553975C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913D1-9451-BEA0-537A-EC933E34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644A4-1E66-6996-BA2C-15F996C3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734D3D-9A9E-5A04-C5D9-B2A9CD0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FCF0-A17B-CA82-200F-9AC6BA8B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D07FF9-3BC9-A5F5-5942-3BEB4EB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6697D-7FE6-45A8-06F6-68731BC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AAAD5-0EAF-9E97-489F-63FEEE42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1FEE0-FF11-D6B6-96B9-184384E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E6652-AC0A-1BF4-D1B1-1F9965E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2A29B-10AA-6DAF-6579-F93DA022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1D1D8-D538-59BA-1561-D539211C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E8077-CFA9-C56F-9DC8-685F4D2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9A86B-3657-EA2B-8BC4-5D2FAEFF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E275D-76F7-459F-54B4-01909A7F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A1901-44A0-E819-4ED7-EB040750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236F0-8F72-0A95-2965-FB13AD9F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7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ABAC8-CDEC-A8E9-0835-726AB2C3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C7737D-3A15-BBB9-EDC2-CDE80BCB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8AC6B-148B-CEF8-0561-B9633A65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6DA83-47CF-9C4C-4AC8-129EB37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4952F-D446-6ED0-C9BE-05BAE0DA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C026C-987C-1D1F-10CE-F832C004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17BF06-08F8-F4F4-D7C7-BE788B7D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9AC3C-6446-06DC-4213-820D6B49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D7162-655A-FC37-B065-258334C33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6281-FE81-4F4C-A2A1-DCF72AF9BC4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3B7F-E559-521C-8CA0-E795B43C9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ED738-7EC0-885E-389F-0A7D677AC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20CC-D0C3-4275-836A-8FE66837B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BCDB27-FC5E-8C44-CCA3-9721288E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0" y="257456"/>
            <a:ext cx="5370219" cy="3265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299C1D-2059-D6B8-D335-5D798BF6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03" y="589817"/>
            <a:ext cx="4272803" cy="2933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D50F9A-D26C-D810-7B9D-97C1A3DF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03" y="3782158"/>
            <a:ext cx="49911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137E1-0997-02B9-129E-6F1FBFA4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54A49A-9807-169D-8088-CA694233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F4BCE-E02D-C2F2-B156-8C3E0942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AAB141-1123-12C8-BE76-E33142D6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14" y="312924"/>
            <a:ext cx="4533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D4EC-A62E-6DC5-D7FA-FA958480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1E0441-379A-E769-9B7C-D1E1D728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3" y="698966"/>
            <a:ext cx="3752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97D2-75DD-4A03-99C5-14F8DB23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EAA4DF-C89A-C191-63EF-DCBDAEA5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648" y="404913"/>
            <a:ext cx="12192000" cy="55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7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84D5-D5A3-AE7C-89E6-65213F59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82E6DC-850F-F063-92D1-EEF9981B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213638"/>
            <a:ext cx="12192000" cy="51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538B0-BDA1-F2B6-F73A-0098E3CE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61749E-5D1B-6639-B96F-37821834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85"/>
            <a:ext cx="12192000" cy="58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9869-8036-47BF-0135-D52C25C5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04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88942-BE7A-764B-9AA6-ED9F607A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93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5D587-859F-2A6E-5E7F-0214D73CD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AE8C8-00DE-2499-FE27-4308A498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2" y="230841"/>
            <a:ext cx="10391775" cy="3581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F8C622-6E0F-4A14-7261-88FB09512760}"/>
              </a:ext>
            </a:extLst>
          </p:cNvPr>
          <p:cNvSpPr txBox="1"/>
          <p:nvPr/>
        </p:nvSpPr>
        <p:spPr>
          <a:xfrm>
            <a:off x="1272988" y="4249271"/>
            <a:ext cx="508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矩阵相乘，就是几何中的变化，先描述右边的，再描述左边的。 </a:t>
            </a:r>
          </a:p>
        </p:txBody>
      </p:sp>
    </p:spTree>
    <p:extLst>
      <p:ext uri="{BB962C8B-B14F-4D97-AF65-F5344CB8AC3E}">
        <p14:creationId xmlns:p14="http://schemas.microsoft.com/office/powerpoint/2010/main" val="6819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4B2D5-A8F5-1572-F13D-F1AFFE3F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7C4F92-2E2B-5FDA-3DE0-37C72453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73"/>
            <a:ext cx="7896225" cy="4105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622EE9-0C12-40E8-548A-BAD276E21244}"/>
              </a:ext>
            </a:extLst>
          </p:cNvPr>
          <p:cNvSpPr txBox="1"/>
          <p:nvPr/>
        </p:nvSpPr>
        <p:spPr>
          <a:xfrm>
            <a:off x="609600" y="459889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Det</a:t>
            </a:r>
            <a:r>
              <a:rPr lang="zh-CN" altLang="en-US"/>
              <a:t>代表线性变化后面积的变化。</a:t>
            </a:r>
            <a:r>
              <a:rPr lang="en-US" altLang="zh-CN"/>
              <a:t>Det</a:t>
            </a:r>
            <a:r>
              <a:rPr lang="zh-CN" altLang="en-US"/>
              <a:t>为负代表发生了偏转。   </a:t>
            </a:r>
            <a:endParaRPr lang="en-US" altLang="zh-CN"/>
          </a:p>
          <a:p>
            <a:r>
              <a:rPr lang="zh-CN" altLang="en-US"/>
              <a:t>三维是体积。</a:t>
            </a:r>
          </a:p>
        </p:txBody>
      </p:sp>
    </p:spTree>
    <p:extLst>
      <p:ext uri="{BB962C8B-B14F-4D97-AF65-F5344CB8AC3E}">
        <p14:creationId xmlns:p14="http://schemas.microsoft.com/office/powerpoint/2010/main" val="187561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788E-D79E-D927-D559-360A851A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69A655-2AAF-3BD4-AA0A-3286E5D7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32461"/>
            <a:ext cx="12192000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48137-5A9F-423A-89E1-3C2AFA7A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D8B0B7-F160-2588-011E-15970A7F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0" y="195262"/>
            <a:ext cx="107727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8898-2B16-41D7-D198-DEB59475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C74EE3-09DD-B19A-BC59-29D7EFC4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0" y="389404"/>
            <a:ext cx="7724775" cy="24574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EC1ED8-0B47-7BEC-998B-1FA9F0AA4680}"/>
              </a:ext>
            </a:extLst>
          </p:cNvPr>
          <p:cNvSpPr txBox="1"/>
          <p:nvPr/>
        </p:nvSpPr>
        <p:spPr>
          <a:xfrm>
            <a:off x="439271" y="3567953"/>
            <a:ext cx="621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秩代表变化后的空间维度。</a:t>
            </a:r>
            <a:r>
              <a:rPr lang="en-US" altLang="zh-CN"/>
              <a:t>2</a:t>
            </a:r>
            <a:r>
              <a:rPr lang="zh-CN" altLang="en-US"/>
              <a:t>代表平面</a:t>
            </a:r>
            <a:endParaRPr lang="en-US" altLang="zh-CN"/>
          </a:p>
          <a:p>
            <a:r>
              <a:rPr lang="zh-CN" altLang="en-US"/>
              <a:t>列空间的维度。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FFCD3-70EB-0BC2-F174-B48D9680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96" y="2846854"/>
            <a:ext cx="4629492" cy="3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FFC49-151D-D1BF-EEE5-FCEEEC3A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FC73C-078C-C400-3637-A6239BF9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8" y="272863"/>
            <a:ext cx="8651221" cy="4005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E99EA7-ED5B-51C4-0F0D-D3F11CD2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69" y="3762726"/>
            <a:ext cx="5659531" cy="30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C678-F91E-3075-AA0A-8BDC1706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B9E29D-3C27-B2CA-53AB-05B802A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0" y="367833"/>
            <a:ext cx="6943725" cy="2428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4E2C65-D313-3ACC-AFEA-3B5BA583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3095345"/>
            <a:ext cx="7400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AC46-F601-8E48-F8A2-CE13267C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0395A-A42D-30AD-0217-9556D74A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6" y="0"/>
            <a:ext cx="8136311" cy="46803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366E1E-7332-C4A7-EBA4-27E5E0183B3E}"/>
              </a:ext>
            </a:extLst>
          </p:cNvPr>
          <p:cNvSpPr txBox="1"/>
          <p:nvPr/>
        </p:nvSpPr>
        <p:spPr>
          <a:xfrm>
            <a:off x="1443318" y="5118847"/>
            <a:ext cx="77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在变化中方向不改变的量，特征值为缩放的倍数</a:t>
            </a:r>
          </a:p>
        </p:txBody>
      </p:sp>
    </p:spTree>
    <p:extLst>
      <p:ext uri="{BB962C8B-B14F-4D97-AF65-F5344CB8AC3E}">
        <p14:creationId xmlns:p14="http://schemas.microsoft.com/office/powerpoint/2010/main" val="348866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72</Words>
  <Application>Microsoft Office PowerPoint</Application>
  <PresentationFormat>宽屏</PresentationFormat>
  <Paragraphs>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2</cp:revision>
  <dcterms:created xsi:type="dcterms:W3CDTF">2025-01-02T01:45:32Z</dcterms:created>
  <dcterms:modified xsi:type="dcterms:W3CDTF">2025-01-02T15:10:35Z</dcterms:modified>
</cp:coreProperties>
</file>