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DADD8-BF7C-5770-263B-DF6DEBF5A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9F9673-D775-C78E-7445-DB2031A2A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C41E2-62FC-860F-8DB5-0B84DA42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C419-840D-4856-8C65-9CD52F2E09A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12B28-3A55-A7C5-B17F-D814F868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A337A-C582-5D49-0BF3-BD8EF069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2F36-3A40-40E1-94DB-2768BE25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1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65C43-5881-6992-769E-CA99CC6C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61B489-A79E-A9F6-AA8E-CB41DC3E7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707EB-4A6E-5A76-B7A1-9C96DE1C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C419-840D-4856-8C65-9CD52F2E09A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F067E-FC8C-56A2-A0DE-28AE34F6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CD325-A16B-6AB1-E092-061053AB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2F36-3A40-40E1-94DB-2768BE25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1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C5D104-9595-B680-109D-4216CD897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87C295-9919-3AF3-AD3C-D677A357E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88C16-58EA-6959-D66C-69416A07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C419-840D-4856-8C65-9CD52F2E09A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28FDB-F5A0-5D23-D46B-5B14F308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35022-1C4C-83D3-D8CD-F30E3761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2F36-3A40-40E1-94DB-2768BE25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5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82DF9-C364-A68E-D341-59AB1D0E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7E845-C609-841D-50FF-F3C05727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3B14D2-030B-1CE8-024F-1EE3B890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C419-840D-4856-8C65-9CD52F2E09A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03831-07C6-30D2-1E71-E7AF753F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D019A-BEC4-CE1B-9169-531045E2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2F36-3A40-40E1-94DB-2768BE25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7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6A027-06FB-E564-2ED3-14ECE0AD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B0816-297D-6B2C-81B7-E8AAC6924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50339-97F0-9228-5F12-F9F677EC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C419-840D-4856-8C65-9CD52F2E09A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01C5D-7F7D-F83F-E03F-FD6175B7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39C5E-3267-6561-5116-0CE36AA2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2F36-3A40-40E1-94DB-2768BE25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9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9B165-1962-48E3-F74A-0910D1D4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B23C4-18E0-8082-CE08-2A0A0CFBE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3A9A54-2DEE-A6E1-27AC-0102E777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457DAE-5B6B-3E24-1E1B-AF3E0395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C419-840D-4856-8C65-9CD52F2E09A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6EFF9-9CBE-9431-DEFE-F50E0B52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115A8A-EC50-E857-4697-6E7DAE45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2F36-3A40-40E1-94DB-2768BE25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8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563D0-FAC9-B602-4F00-07486E53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219D8E-2783-92DA-E804-579885F4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29405-7F8F-5DA0-C8B1-5EC6F7E6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0B77AB-9D2A-39F9-B9A3-537382D17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0CCCB-3864-47E1-E84F-97E1E9EC9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218582-07BF-8C1E-93A0-89C5801A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C419-840D-4856-8C65-9CD52F2E09A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144660-1C2A-B96F-0009-2B935298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169947-D1B0-84C7-E1CE-66D7AC94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2F36-3A40-40E1-94DB-2768BE25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1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F7F3C-3137-8263-937B-9979BBB3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8F9DF4-AAF1-6096-4916-5844F85B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C419-840D-4856-8C65-9CD52F2E09A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5837B-DA12-A807-D241-AE37A482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5AE893-5B08-09C5-40D9-9686CE74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2F36-3A40-40E1-94DB-2768BE25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1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62E2DE-F408-6D6C-182E-CCD64BE9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C419-840D-4856-8C65-9CD52F2E09A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D0D4FC-7030-562F-8D2E-4365F9E2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DA0875-498D-A5DE-172D-F13BB37F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2F36-3A40-40E1-94DB-2768BE25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5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15A57-3A3C-89D7-7319-30EFEF58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E22D6-0FA3-A147-836E-D9D57C77F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5A55B4-7DF6-0787-D4D4-1942B4C85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65C6C-8EAD-CC13-6F91-31DB80C0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C419-840D-4856-8C65-9CD52F2E09A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39384D-81CA-762D-34CF-06EA8D19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F4B2E-870A-CEDC-C49B-E22D41EB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2F36-3A40-40E1-94DB-2768BE25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9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4741A-3886-456A-3EE6-1AD218F2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845BF2-5FF3-9CE7-1293-990DE6AA8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D69C1-51EE-D756-8566-5287EFF0D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11C0E-6814-0AB5-BCE0-1CB789DF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C419-840D-4856-8C65-9CD52F2E09A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D2689-A09D-8B11-509A-2BCDDA8B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FDE01-A71F-90E7-A013-3BE60721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2F36-3A40-40E1-94DB-2768BE25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50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113A94-650F-2527-D0A1-3BAA48E6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37C157-F4FB-8C86-8605-A5E042C3D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123B4-601F-B61F-A48D-F3D8C56C1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C419-840D-4856-8C65-9CD52F2E09A9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BF3C7-C436-3B9D-04F2-354A115D0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5F50E-5BCA-57A8-9E29-215E31332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42F36-3A40-40E1-94DB-2768BE25E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92CC52-D94F-5AEE-FE8A-478095D8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97" y="492499"/>
            <a:ext cx="6819900" cy="2676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10A7A5-DCAC-FAA7-8FF7-5B72EAE7B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51" y="3604653"/>
            <a:ext cx="7667625" cy="21050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B17F5C-AE66-10A7-20C2-24AFFAAA972E}"/>
              </a:ext>
            </a:extLst>
          </p:cNvPr>
          <p:cNvSpPr txBox="1"/>
          <p:nvPr/>
        </p:nvSpPr>
        <p:spPr>
          <a:xfrm>
            <a:off x="8871976" y="1075765"/>
            <a:ext cx="157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Det=1</a:t>
            </a:r>
            <a:r>
              <a:rPr lang="zh-CN" altLang="en-US"/>
              <a:t>旋转</a:t>
            </a:r>
            <a:endParaRPr lang="en-US" altLang="zh-CN"/>
          </a:p>
          <a:p>
            <a:r>
              <a:rPr lang="en-US" altLang="zh-CN"/>
              <a:t>Det=-1</a:t>
            </a:r>
            <a:r>
              <a:rPr lang="zh-CN" altLang="en-US"/>
              <a:t>反射。</a:t>
            </a:r>
          </a:p>
        </p:txBody>
      </p:sp>
    </p:spTree>
    <p:extLst>
      <p:ext uri="{BB962C8B-B14F-4D97-AF65-F5344CB8AC3E}">
        <p14:creationId xmlns:p14="http://schemas.microsoft.com/office/powerpoint/2010/main" val="336576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88646-BE54-F9D8-E898-0A85F40E2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3CBEFC-C293-1BA4-4C1B-B4EDEB47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15433"/>
            <a:ext cx="7620000" cy="3038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2DB4FC-1598-C73D-05F9-F62FBA83A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56" y="3253908"/>
            <a:ext cx="6944985" cy="35639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609425A-A954-E292-F44C-77F56144F824}"/>
              </a:ext>
            </a:extLst>
          </p:cNvPr>
          <p:cNvSpPr txBox="1"/>
          <p:nvPr/>
        </p:nvSpPr>
        <p:spPr>
          <a:xfrm>
            <a:off x="8884024" y="1945341"/>
            <a:ext cx="24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先旋转再缩放再旋转回来</a:t>
            </a:r>
          </a:p>
        </p:txBody>
      </p:sp>
    </p:spTree>
    <p:extLst>
      <p:ext uri="{BB962C8B-B14F-4D97-AF65-F5344CB8AC3E}">
        <p14:creationId xmlns:p14="http://schemas.microsoft.com/office/powerpoint/2010/main" val="25905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FADFF-7B4D-490F-9953-05A8A1BD2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9FB2D8-810F-64C1-971E-148AEA9F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59" y="737627"/>
            <a:ext cx="6629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4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3259A-0B06-614A-DC78-7CBCB14E4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CC86A4-02E1-391D-7394-8AE604FB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4" y="301718"/>
            <a:ext cx="8020050" cy="37623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D2F36EB-E79A-9634-ADBB-AC4F5012F8A6}"/>
              </a:ext>
            </a:extLst>
          </p:cNvPr>
          <p:cNvSpPr txBox="1"/>
          <p:nvPr/>
        </p:nvSpPr>
        <p:spPr>
          <a:xfrm>
            <a:off x="788894" y="4697506"/>
            <a:ext cx="445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代表缩放。</a:t>
            </a:r>
          </a:p>
        </p:txBody>
      </p:sp>
    </p:spTree>
    <p:extLst>
      <p:ext uri="{BB962C8B-B14F-4D97-AF65-F5344CB8AC3E}">
        <p14:creationId xmlns:p14="http://schemas.microsoft.com/office/powerpoint/2010/main" val="361410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B5D08-677D-0A6F-A5FB-01370C71E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067D80-4CF7-D289-C8B5-005A7C77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6" y="648820"/>
            <a:ext cx="5099722" cy="3483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DEA8E0-14FB-3BC9-07CA-6E6255DEB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362" y="586067"/>
            <a:ext cx="5251142" cy="35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2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92C9A-4C00-AE8A-244D-93C7718F7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2F1557-C713-1F3D-6D9C-DBF00DEA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296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0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8130A-D529-A029-50F9-570F24F9F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8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1A3D-88BD-FD35-2C99-DA44F5A5B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37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19</Words>
  <Application>Microsoft Office PowerPoint</Application>
  <PresentationFormat>宽屏</PresentationFormat>
  <Paragraphs>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4</cp:revision>
  <dcterms:created xsi:type="dcterms:W3CDTF">2024-12-27T14:56:19Z</dcterms:created>
  <dcterms:modified xsi:type="dcterms:W3CDTF">2025-01-02T13:55:22Z</dcterms:modified>
</cp:coreProperties>
</file>