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B50E8-E00F-5FE6-08C2-56653B96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662F4-3CBB-423B-9968-9E1A6926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3E23A-5BF0-641E-7190-F524B323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53FC9-D11F-6B67-4368-4C185AC0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2B84F-8273-BD59-F21B-D8746A1E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41E8-4610-7A46-7F20-A120CDC5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D31B-4881-7376-F152-A0707E4F9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C81E9-F34C-62A7-3C30-AFC8B09F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900CB-B8E5-E7C4-AA1F-3A92EC31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3B74-5A2F-BB85-4BCE-DD68E685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585A03-6A11-AE01-AE7D-44FD4C7CB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394C2-6287-D76A-7E34-78357A37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7C790-D1CF-0AD9-CAAB-8A7027DA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20CD9-7CF2-BB46-A095-9A18CF5A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B67B1-0280-0CCE-EFB0-E775F11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4EA9-4E49-2EC5-83C6-3AA30680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33BD1-75C3-4D11-7919-E71BEA9B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1866A-ABA7-85E0-C315-435A3D08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E1BEF-AB9A-65E3-7B62-C05B5D06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27961-0EC5-77BD-0AF4-EE509DA8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FE9B-AF0B-9EA7-9CC8-48FB8DF8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1AFEB-D55E-D66D-90F0-B0FE7D1B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4B4ED-1CA6-5B04-1B08-69E96541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B6668-3C17-49FB-755E-1DCC52BE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01B9C-107E-3300-0C2B-1208246B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7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109C-23E9-B5B9-C244-618309A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05CD7-8A3A-4DA0-EAD2-63D2253F0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9B83A-410E-6489-09BA-895ECC3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180E9-793B-92EB-2D08-9461A063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E2C6D-30C7-5281-E249-F4C95C16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B663F-AC3B-532F-F059-726F2F1C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C5EC4-1503-7599-C875-676D9946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2C43B-56CD-FD6A-41AF-575128F7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EEA6E-103A-09AB-69E8-F8EEB64DF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00C0-D14B-4350-FA70-AF987BC39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8DB39-81D5-8971-64A1-A0B72C7A3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CF307C-D208-A0FF-4FC2-AE82E39E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D991B9-D6F1-86DC-6616-A849BF44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70A1BC-FE27-9CB3-CB07-F2C04C32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8F4A-30F0-CCA9-18F8-525120F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9ECB0-CE49-8C04-DBDD-678DC3AA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A1F5B-B0D2-5F9F-A8BA-CE45CCC7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8EC0F3-F734-0B52-68D1-92EB979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9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5FEA5-7B72-5B29-5A63-DC0F8224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6948F6-1E3B-8E29-C2AE-A2343706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34F81-6B21-B9E5-EB29-4B1402E5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1C58-53CD-2285-A255-CDB9B0A1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E5A02-67E1-50C0-5FBE-32399B22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D51CF-FE68-960E-1098-F15ADBCD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77889-5DEA-D8D7-86C8-FF0AB7A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E5541-0E4A-7905-BDFC-B52164D2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5C7F0-E104-5433-7DEE-3DB77573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36D03-5AE4-5044-BCC4-EC7D5428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8322F-9824-166C-A94F-139C8EF9F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5F3BE-3126-F554-0B2B-AFBCF565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77716-9B46-C48B-4E18-640039F8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6FD1D-12A5-F9FC-8BBB-6F0061F9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26EE8-C1E7-FF08-A521-71B82B12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FE1F44-EDCC-8FB9-5049-95CE2FFA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2376A-EC5C-A378-1055-9FFD7C3D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AF2CB-755A-CD61-3679-24C6C3EA9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3EB4-BC38-4413-A0E8-A24AC522FA13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5E1DD-F662-05FD-0614-95317E49F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22FC7-3F24-4786-91B4-545951EE1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7552-B1E4-4B6C-AFC2-F1A5BE098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337520-5A89-A6C1-D054-B05E36B8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422776" cy="36774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2D5937-838B-CC90-4EB9-28A5593D033A}"/>
              </a:ext>
            </a:extLst>
          </p:cNvPr>
          <p:cNvSpPr txBox="1"/>
          <p:nvPr/>
        </p:nvSpPr>
        <p:spPr>
          <a:xfrm>
            <a:off x="7593104" y="758456"/>
            <a:ext cx="491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每一个三元组代表一个唯一的向量。</a:t>
            </a:r>
            <a:endParaRPr lang="en-US" altLang="zh-CN"/>
          </a:p>
          <a:p>
            <a:r>
              <a:rPr lang="zh-CN" altLang="en-US"/>
              <a:t>加法等于先怎么走，再怎么走，所以加法交换律成立，乘法等于缩放。</a:t>
            </a:r>
            <a:endParaRPr lang="en-US" altLang="zh-CN"/>
          </a:p>
          <a:p>
            <a:r>
              <a:rPr lang="zh-CN" altLang="en-US"/>
              <a:t>向量看作方向和列表都行。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316B83-DF03-BD3A-F341-2381313B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" y="3867087"/>
            <a:ext cx="5048250" cy="2771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77FFBD-6E4D-D045-726D-13744F57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813" y="3873454"/>
            <a:ext cx="5643282" cy="2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8FC8-00FC-668D-3EF5-D49CE2088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849E6-497C-85F2-17D4-DB728264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2" y="-65421"/>
            <a:ext cx="5207373" cy="34944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51715F-E370-8A03-5692-D6DBB5B3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09" y="427637"/>
            <a:ext cx="5525487" cy="2839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AD952-0B6E-7704-A82C-0358E6DC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79" y="3665725"/>
            <a:ext cx="4677056" cy="27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B4EBD-72C6-A4B7-B7D9-C6150F6D3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4B9E17-6219-4AD5-3C87-A198B7D1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" y="578503"/>
            <a:ext cx="6677025" cy="4105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0F039D-FCC9-7D7E-8289-69DB6311DF85}"/>
              </a:ext>
            </a:extLst>
          </p:cNvPr>
          <p:cNvSpPr txBox="1"/>
          <p:nvPr/>
        </p:nvSpPr>
        <p:spPr>
          <a:xfrm>
            <a:off x="1873624" y="5432612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生成空间是一组向量的和。</a:t>
            </a:r>
          </a:p>
        </p:txBody>
      </p:sp>
    </p:spTree>
    <p:extLst>
      <p:ext uri="{BB962C8B-B14F-4D97-AF65-F5344CB8AC3E}">
        <p14:creationId xmlns:p14="http://schemas.microsoft.com/office/powerpoint/2010/main" val="17440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57EF-D030-49E2-B92A-2D92AB33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E04F17-DEA2-B1A5-40A5-C21847E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63"/>
            <a:ext cx="7655859" cy="4149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C057AE-73F1-AD5B-121A-1447E1424DAA}"/>
              </a:ext>
            </a:extLst>
          </p:cNvPr>
          <p:cNvSpPr txBox="1"/>
          <p:nvPr/>
        </p:nvSpPr>
        <p:spPr>
          <a:xfrm>
            <a:off x="663388" y="4823012"/>
            <a:ext cx="404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一个向量只能生成线，两个向量生成面，</a:t>
            </a:r>
            <a:r>
              <a:rPr lang="en-US" altLang="zh-CN"/>
              <a:t>3</a:t>
            </a:r>
            <a:r>
              <a:rPr lang="zh-CN" altLang="en-US"/>
              <a:t>个向量</a:t>
            </a:r>
            <a:r>
              <a:rPr lang="en-US" altLang="zh-CN"/>
              <a:t>3</a:t>
            </a:r>
            <a:r>
              <a:rPr lang="zh-CN" altLang="en-US"/>
              <a:t>维空间。不共面</a:t>
            </a:r>
            <a:endParaRPr lang="en-US" altLang="zh-CN"/>
          </a:p>
          <a:p>
            <a:r>
              <a:rPr lang="zh-CN" altLang="en-US"/>
              <a:t>可以表示，线性相关，不能表示，线性无关。</a:t>
            </a:r>
          </a:p>
        </p:txBody>
      </p:sp>
    </p:spTree>
    <p:extLst>
      <p:ext uri="{BB962C8B-B14F-4D97-AF65-F5344CB8AC3E}">
        <p14:creationId xmlns:p14="http://schemas.microsoft.com/office/powerpoint/2010/main" val="275404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54A9-BBD9-EC75-E359-B0195136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3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56F0B-B362-24EB-778B-16E44EBDF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45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CB871-2D2B-10CB-70E4-544251A0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DE9B-4530-1250-6BE5-312F89DD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54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2025-01-01T14:13:43Z</dcterms:created>
  <dcterms:modified xsi:type="dcterms:W3CDTF">2025-01-01T14:31:12Z</dcterms:modified>
</cp:coreProperties>
</file>