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5" r:id="rId9"/>
    <p:sldId id="264" r:id="rId10"/>
    <p:sldId id="270" r:id="rId11"/>
    <p:sldId id="269" r:id="rId12"/>
    <p:sldId id="268" r:id="rId13"/>
    <p:sldId id="267" r:id="rId14"/>
    <p:sldId id="261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FDC2-F56D-A2E1-A05F-4EABF8447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51CBD8-7BE7-D1D6-A21F-5819FF4C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EA414-FF06-3402-6476-904BF82A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1B436-CA85-580D-586C-1CEEFE68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29A3A-6423-F07D-A572-E4EEA9E8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64F2C-490B-B1D2-D37E-C6D7024C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B04D34-1CA5-0D45-3C6C-600EAA2D6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AFC04-FDFA-0688-0B1A-8C0B0E76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D2DE9-1D8F-EBE5-4965-FD4A72E5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059C0-7B2A-1970-F07E-AA0C7E2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0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833D77-150F-4CE3-521E-E9DC7B2FA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B9D67-36D7-1C41-6CF7-21867B229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4338A-9943-8173-2D36-12AF40B7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168B3-3857-0B70-0E1A-B12B93A9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26C79-24F7-FE80-AA71-F5C300F1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6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FD377-02D0-C57D-19D7-D3095891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6A8DE-ED2C-C40C-5BEF-40BA2BFD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D1388-6B9F-4733-755E-802D85A6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4E427-25D9-9CC7-CEF4-91784C72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FB25B-28D1-96E8-4C83-EF279D51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78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0E3F6-887E-2F24-81CC-05A7C69F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4564C-B8A0-6575-F3C2-A36FCDF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EB311-7860-9457-A2F2-4F3E3D90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65856-3D2D-120B-EE18-74F89B3F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78506-0ADD-FD5D-24AA-2480E34A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8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A9305-02E0-9526-BBC0-4BA38DDC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A00F1-D5C1-0CDF-91A2-622AD8D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9C707-4288-66F6-22BF-F7ACE7EAB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786CF0-F50C-4D15-34DF-9DD75653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801FA-5057-852E-9568-849C33FC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A386B-CD7A-D031-22CB-5A4C4B7C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5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28D2-9ED5-9EDC-4349-4E1AB797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B56E5-CB57-7C7D-5929-264FF1B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F4E32-D174-62D5-D46F-9BA26E39C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51621B-B313-32FE-3418-A3A193F86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B5FCEA-95EE-F991-6C82-DAA9AB142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B2673D-99DA-4457-5BB6-A1BE7FEE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410487-9119-E548-98EC-029E82D3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A62AB-2999-CBC1-8B9E-7A309632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1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C2BD5-751B-FC48-5D2A-248A7187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6FD0ED-16C2-793A-BB25-27D71E55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37D10C-512C-B6FB-1F04-9983CBBB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98CEC-268B-1326-C3B4-8C1B6466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7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969E5B-977E-8C46-846E-5F55F8AA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A24F34-899A-43E3-FABB-23DDD313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E19581-B2A8-4AA9-BB0B-C426CB58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0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7846-79F5-3B2B-6528-B663C1ED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89B5C-76F3-92AC-E655-30AA470E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787CD-20F3-A75A-BBAC-D20E6357D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AD34B-5624-76BB-FCB2-3371BE76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72E54-C9F6-686D-0B05-2A9110BE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18628-1231-3761-01B1-B9E84BF7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A17A-13E0-1BFA-A462-C5681C40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E9F0B0-5E4B-A2BF-89CF-F2EA08AE7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464352-A3D8-3044-2BD4-685C0F3C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D237F-FCCF-FB27-44B5-D21D82E1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083CD-00D4-5BC6-C3C5-AE3F8C9C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F6436-0E3E-27A5-7A8A-D7E41FC3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2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8A1703-FA57-4FED-5FFE-90CFF960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5D72D-A2C6-20D9-4AC6-AA834D0DA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9D8B2-9359-3DD2-FED5-49FFDC368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8CB4-FAE0-4A97-80A1-8A765944EF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03808-8778-C883-1865-0FA4CAA69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01E7-6331-0E4F-1FBD-DD6245A21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1ACB-A11E-4650-B070-43365C28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8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C6EBC3-695F-7624-198B-98C91678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04" y="582705"/>
            <a:ext cx="5274310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7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777C-9395-29C9-E212-831B8527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9CC864F-4FE6-BF86-9CB5-9C42DE547B7D}"/>
              </a:ext>
            </a:extLst>
          </p:cNvPr>
          <p:cNvCxnSpPr/>
          <p:nvPr/>
        </p:nvCxnSpPr>
        <p:spPr>
          <a:xfrm>
            <a:off x="5602941" y="0"/>
            <a:ext cx="717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3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FA3AF-2A4B-9FF9-CF95-A918CEA54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73BDFA-ADFF-3928-970E-3DD64160B89D}"/>
              </a:ext>
            </a:extLst>
          </p:cNvPr>
          <p:cNvCxnSpPr/>
          <p:nvPr/>
        </p:nvCxnSpPr>
        <p:spPr>
          <a:xfrm>
            <a:off x="5602941" y="0"/>
            <a:ext cx="717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0EA6-B833-B6DB-87E6-1AFF7E37A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80D7B1-BD6D-E0DB-847F-C9D0200F9F56}"/>
              </a:ext>
            </a:extLst>
          </p:cNvPr>
          <p:cNvCxnSpPr/>
          <p:nvPr/>
        </p:nvCxnSpPr>
        <p:spPr>
          <a:xfrm>
            <a:off x="5602941" y="0"/>
            <a:ext cx="717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9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D8E2-EF02-545F-5EF1-661EBFC2F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FDAC052-E8BE-D653-B2A7-7735B176FC90}"/>
              </a:ext>
            </a:extLst>
          </p:cNvPr>
          <p:cNvCxnSpPr/>
          <p:nvPr/>
        </p:nvCxnSpPr>
        <p:spPr>
          <a:xfrm>
            <a:off x="5602941" y="0"/>
            <a:ext cx="717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6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27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24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106429-85DE-2284-9042-5A7F7A5309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704850"/>
            <a:ext cx="9458325" cy="28194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A6DE30-3610-3BA7-2032-A789FF6F40F0}"/>
              </a:ext>
            </a:extLst>
          </p:cNvPr>
          <p:cNvSpPr txBox="1"/>
          <p:nvPr/>
        </p:nvSpPr>
        <p:spPr>
          <a:xfrm>
            <a:off x="1237129" y="3953435"/>
            <a:ext cx="891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词法分析，告诉计算机如何分开句子。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0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B49A65-F09B-73CC-647A-A70D209A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84" y="296956"/>
            <a:ext cx="9077325" cy="4686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94B591-30D1-A472-EAAB-854A72DA8727}"/>
              </a:ext>
            </a:extLst>
          </p:cNvPr>
          <p:cNvSpPr txBox="1"/>
          <p:nvPr/>
        </p:nvSpPr>
        <p:spPr>
          <a:xfrm>
            <a:off x="1541929" y="5253318"/>
            <a:ext cx="953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通过解析树的形式解析代码。</a:t>
            </a:r>
            <a:endParaRPr lang="en-US" altLang="zh-CN"/>
          </a:p>
          <a:p>
            <a:r>
              <a:rPr lang="zh-CN" altLang="en-US"/>
              <a:t>判断关系，和赋值。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9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C6B046-7445-A90A-B99F-B7F03A52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4" y="373156"/>
            <a:ext cx="4578949" cy="1823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A45910-A7D6-367B-A2A1-204E3B0C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24" y="229159"/>
            <a:ext cx="3796359" cy="19534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F0BFD4-633D-C106-AE70-DC6531ABDA5E}"/>
              </a:ext>
            </a:extLst>
          </p:cNvPr>
          <p:cNvSpPr txBox="1"/>
          <p:nvPr/>
        </p:nvSpPr>
        <p:spPr>
          <a:xfrm>
            <a:off x="959223" y="2483224"/>
            <a:ext cx="678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语言系统可能会有歧义，因此编译系统需要有严格的格式控制来避免。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9CB105-35AD-579C-768E-E6C2A24CA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2" y="3511081"/>
            <a:ext cx="3914081" cy="19932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3F24434-D932-3A7C-610A-0C743A889A4F}"/>
              </a:ext>
            </a:extLst>
          </p:cNvPr>
          <p:cNvSpPr txBox="1"/>
          <p:nvPr/>
        </p:nvSpPr>
        <p:spPr>
          <a:xfrm>
            <a:off x="1102659" y="5773271"/>
            <a:ext cx="345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编译系统还会进行类型检查。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2D8D276-8EB6-E868-5B3F-99569F3BC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29555"/>
            <a:ext cx="4885213" cy="19932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5419F9C-828F-48F9-85F0-A32429489CC3}"/>
              </a:ext>
            </a:extLst>
          </p:cNvPr>
          <p:cNvSpPr txBox="1"/>
          <p:nvPr/>
        </p:nvSpPr>
        <p:spPr>
          <a:xfrm>
            <a:off x="6351494" y="6142603"/>
            <a:ext cx="2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优化器类似编辑。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6E32C4F-E0B2-4C6A-B22F-20CD9628D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4958388"/>
            <a:ext cx="4462832" cy="11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253FF2-31C8-CFF7-B477-5807B45E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25" y="555812"/>
            <a:ext cx="4154477" cy="17929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21B83E-5208-C5D8-6A2E-850CED7CF353}"/>
              </a:ext>
            </a:extLst>
          </p:cNvPr>
          <p:cNvSpPr txBox="1"/>
          <p:nvPr/>
        </p:nvSpPr>
        <p:spPr>
          <a:xfrm>
            <a:off x="914400" y="2671482"/>
            <a:ext cx="705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nan*0=nan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C045E8-CBA2-B587-3427-284831347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23" y="636636"/>
            <a:ext cx="5127812" cy="2034846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D0464A-B328-CA77-04FC-EBB7AC54B08E}"/>
              </a:ext>
            </a:extLst>
          </p:cNvPr>
          <p:cNvCxnSpPr/>
          <p:nvPr/>
        </p:nvCxnSpPr>
        <p:spPr>
          <a:xfrm>
            <a:off x="5602941" y="0"/>
            <a:ext cx="717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F33C224-20DE-2D25-1F27-F6728CC8936C}"/>
              </a:ext>
            </a:extLst>
          </p:cNvPr>
          <p:cNvSpPr txBox="1"/>
          <p:nvPr/>
        </p:nvSpPr>
        <p:spPr>
          <a:xfrm>
            <a:off x="6275294" y="27969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编译器将高级编程转换为汇编代码。</a:t>
            </a:r>
          </a:p>
        </p:txBody>
      </p:sp>
    </p:spTree>
    <p:extLst>
      <p:ext uri="{BB962C8B-B14F-4D97-AF65-F5344CB8AC3E}">
        <p14:creationId xmlns:p14="http://schemas.microsoft.com/office/powerpoint/2010/main" val="222198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8B13F-3DBE-973C-1277-5A8B75306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66D7964-C7DB-DDC8-385E-DD5D4E6F2C3F}"/>
              </a:ext>
            </a:extLst>
          </p:cNvPr>
          <p:cNvCxnSpPr/>
          <p:nvPr/>
        </p:nvCxnSpPr>
        <p:spPr>
          <a:xfrm>
            <a:off x="5602941" y="0"/>
            <a:ext cx="717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321A32E-1B9B-E467-D73C-0FFE84F3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933170"/>
            <a:ext cx="4491878" cy="12219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1244D1-CB3B-5208-5C64-5344ACEFDEFF}"/>
              </a:ext>
            </a:extLst>
          </p:cNvPr>
          <p:cNvSpPr txBox="1"/>
          <p:nvPr/>
        </p:nvSpPr>
        <p:spPr>
          <a:xfrm>
            <a:off x="519953" y="2474259"/>
            <a:ext cx="42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以前的词语分析，语法多，语义少，</a:t>
            </a:r>
            <a:endParaRPr lang="en-US" altLang="zh-CN"/>
          </a:p>
          <a:p>
            <a:r>
              <a:rPr lang="zh-CN" altLang="en-US"/>
              <a:t>现在的语义多，优化多。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9DC7B7-9227-B9AE-0149-38C5FA69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624" y="198344"/>
            <a:ext cx="4670791" cy="18187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904C9B-9FD0-01D8-D316-D411140E852E}"/>
              </a:ext>
            </a:extLst>
          </p:cNvPr>
          <p:cNvSpPr txBox="1"/>
          <p:nvPr/>
        </p:nvSpPr>
        <p:spPr>
          <a:xfrm>
            <a:off x="6481483" y="2348753"/>
            <a:ext cx="493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，语言需求不同。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，广泛语言变换小，新语言代价小，一人学。填补空白。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无标准。</a:t>
            </a:r>
          </a:p>
        </p:txBody>
      </p:sp>
    </p:spTree>
    <p:extLst>
      <p:ext uri="{BB962C8B-B14F-4D97-AF65-F5344CB8AC3E}">
        <p14:creationId xmlns:p14="http://schemas.microsoft.com/office/powerpoint/2010/main" val="236928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E4146-DC40-6670-74A2-E865B207A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46AAA19-D90E-BCC5-B56D-83694F5E22CE}"/>
              </a:ext>
            </a:extLst>
          </p:cNvPr>
          <p:cNvCxnSpPr/>
          <p:nvPr/>
        </p:nvCxnSpPr>
        <p:spPr>
          <a:xfrm>
            <a:off x="5602941" y="0"/>
            <a:ext cx="717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801037E-5F1D-3E2C-14DE-ED08C2AE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302783"/>
            <a:ext cx="5107360" cy="18756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4CFDFF-DA1F-9BF3-5DFA-096E5316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5" y="2540373"/>
            <a:ext cx="4083987" cy="2781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80D73C-7740-7BA1-764D-08B50A368554}"/>
              </a:ext>
            </a:extLst>
          </p:cNvPr>
          <p:cNvSpPr txBox="1"/>
          <p:nvPr/>
        </p:nvSpPr>
        <p:spPr>
          <a:xfrm>
            <a:off x="403412" y="5746376"/>
            <a:ext cx="2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Cool </a:t>
            </a:r>
            <a:r>
              <a:rPr lang="zh-CN" altLang="en-US"/>
              <a:t>编译器。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2FA6D2-CAE3-C069-F176-F581C0AA3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140" y="302783"/>
            <a:ext cx="6448425" cy="10096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0D2A7A-83AC-0A32-B163-4D99F34C3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537" y="1649784"/>
            <a:ext cx="5267325" cy="10572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A6AC94-ACE4-1251-3B4E-1D19168C1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537" y="3044410"/>
            <a:ext cx="3867150" cy="12858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8E457F4-0082-6496-99D2-9DBF6081D8A5}"/>
              </a:ext>
            </a:extLst>
          </p:cNvPr>
          <p:cNvSpPr txBox="1"/>
          <p:nvPr/>
        </p:nvSpPr>
        <p:spPr>
          <a:xfrm>
            <a:off x="6302188" y="4500282"/>
            <a:ext cx="32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将程序装入内存。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7BCFB64-0AB5-0CA0-6B13-9729AC634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459" y="5039611"/>
            <a:ext cx="5353050" cy="6286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278AE28-F614-D865-0458-53EA3E180D6E}"/>
              </a:ext>
            </a:extLst>
          </p:cNvPr>
          <p:cNvSpPr txBox="1"/>
          <p:nvPr/>
        </p:nvSpPr>
        <p:spPr>
          <a:xfrm>
            <a:off x="6205537" y="5862918"/>
            <a:ext cx="3395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在编译翻译前。</a:t>
            </a:r>
            <a:endParaRPr lang="en-US" altLang="zh-CN"/>
          </a:p>
          <a:p>
            <a:r>
              <a:rPr lang="zh-CN" altLang="en-US"/>
              <a:t>删除注释。</a:t>
            </a:r>
            <a:endParaRPr lang="en-US" altLang="zh-CN"/>
          </a:p>
          <a:p>
            <a:r>
              <a:rPr lang="zh-CN" altLang="en-US"/>
              <a:t>包含其他文件，宏替换。</a:t>
            </a:r>
          </a:p>
        </p:txBody>
      </p:sp>
    </p:spTree>
    <p:extLst>
      <p:ext uri="{BB962C8B-B14F-4D97-AF65-F5344CB8AC3E}">
        <p14:creationId xmlns:p14="http://schemas.microsoft.com/office/powerpoint/2010/main" val="302271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FBDC-7165-B93E-74DA-1FA8A0B09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822B42B-5406-FC90-EF64-9785B7D7436A}"/>
              </a:ext>
            </a:extLst>
          </p:cNvPr>
          <p:cNvCxnSpPr/>
          <p:nvPr/>
        </p:nvCxnSpPr>
        <p:spPr>
          <a:xfrm>
            <a:off x="5602941" y="0"/>
            <a:ext cx="717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A75D13E-52B0-2050-D0B2-153FCBB7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1" y="221035"/>
            <a:ext cx="4867275" cy="10191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BC55A2-7535-60D9-FB7E-E1D614E52183}"/>
              </a:ext>
            </a:extLst>
          </p:cNvPr>
          <p:cNvSpPr txBox="1"/>
          <p:nvPr/>
        </p:nvSpPr>
        <p:spPr>
          <a:xfrm>
            <a:off x="708212" y="1497106"/>
            <a:ext cx="271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IDE,</a:t>
            </a:r>
            <a:r>
              <a:rPr lang="zh-CN" altLang="en-US"/>
              <a:t>前面绑定。</a:t>
            </a:r>
            <a:endParaRPr lang="en-US" altLang="zh-CN"/>
          </a:p>
          <a:p>
            <a:r>
              <a:rPr lang="zh-CN" altLang="en-US"/>
              <a:t>对特定的语言进行编程。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15CDA-9C95-69D8-5214-B019BDC9D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55" y="2400333"/>
            <a:ext cx="4381500" cy="7715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93E323-71AF-2B8A-1178-300DF9204A35}"/>
              </a:ext>
            </a:extLst>
          </p:cNvPr>
          <p:cNvSpPr txBox="1"/>
          <p:nvPr/>
        </p:nvSpPr>
        <p:spPr>
          <a:xfrm>
            <a:off x="519953" y="3272118"/>
            <a:ext cx="444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发现错误。断点。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D5D1B2-3DE5-81A0-BB88-E0BEFBD25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21" y="4258546"/>
            <a:ext cx="4765861" cy="15289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FD247F-959C-FB9D-A18F-C7E33CA20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793" y="173410"/>
            <a:ext cx="3524250" cy="10668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6F57C0E-4FC7-A256-5D2A-8EA5DD671094}"/>
              </a:ext>
            </a:extLst>
          </p:cNvPr>
          <p:cNvSpPr txBox="1"/>
          <p:nvPr/>
        </p:nvSpPr>
        <p:spPr>
          <a:xfrm>
            <a:off x="6487645" y="1461247"/>
            <a:ext cx="2871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将语言分为记号。</a:t>
            </a:r>
            <a:endParaRPr lang="en-US" altLang="zh-CN"/>
          </a:p>
          <a:p>
            <a:r>
              <a:rPr lang="zh-CN" altLang="en-US"/>
              <a:t>进行标注。</a:t>
            </a:r>
            <a:endParaRPr lang="en-US" altLang="zh-CN"/>
          </a:p>
          <a:p>
            <a:r>
              <a:rPr lang="zh-CN" altLang="en-US"/>
              <a:t>一次扫描生成一次记号。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8E7765-00E6-CE26-4E2E-A39D00045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904" y="2849656"/>
            <a:ext cx="5210175" cy="5524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E64141-7263-1582-6D77-15C0E5BDF38A}"/>
              </a:ext>
            </a:extLst>
          </p:cNvPr>
          <p:cNvSpPr txBox="1"/>
          <p:nvPr/>
        </p:nvSpPr>
        <p:spPr>
          <a:xfrm>
            <a:off x="6311153" y="3641450"/>
            <a:ext cx="398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对语法结构存储的树。</a:t>
            </a:r>
            <a:endParaRPr lang="en-US" altLang="zh-CN"/>
          </a:p>
          <a:p>
            <a:r>
              <a:rPr lang="zh-CN" altLang="en-US"/>
              <a:t>语法语义阶段搜集到的动态树。</a:t>
            </a:r>
            <a:endParaRPr lang="en-US" altLang="zh-CN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5CE0327-E231-E86B-62C3-70925DB23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911" y="4517684"/>
            <a:ext cx="3382751" cy="216690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98EA1F1-2E26-8140-CB51-A6688913BDDC}"/>
              </a:ext>
            </a:extLst>
          </p:cNvPr>
          <p:cNvSpPr txBox="1"/>
          <p:nvPr/>
        </p:nvSpPr>
        <p:spPr>
          <a:xfrm>
            <a:off x="9807388" y="4769224"/>
            <a:ext cx="172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常量变量函数。</a:t>
            </a:r>
            <a:endParaRPr lang="en-US" altLang="zh-CN"/>
          </a:p>
          <a:p>
            <a:r>
              <a:rPr lang="zh-CN" altLang="en-US"/>
              <a:t>与编译器每个阶段交互。</a:t>
            </a:r>
            <a:endParaRPr lang="en-US" altLang="zh-CN"/>
          </a:p>
          <a:p>
            <a:r>
              <a:rPr lang="zh-CN" altLang="en-US"/>
              <a:t>哈希表。</a:t>
            </a:r>
          </a:p>
        </p:txBody>
      </p:sp>
    </p:spTree>
    <p:extLst>
      <p:ext uri="{BB962C8B-B14F-4D97-AF65-F5344CB8AC3E}">
        <p14:creationId xmlns:p14="http://schemas.microsoft.com/office/powerpoint/2010/main" val="385525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3303-D1FB-AD0B-7A6F-FA52C5F7D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F10D2FB-7AFB-F878-E067-57DA2D31382F}"/>
              </a:ext>
            </a:extLst>
          </p:cNvPr>
          <p:cNvCxnSpPr/>
          <p:nvPr/>
        </p:nvCxnSpPr>
        <p:spPr>
          <a:xfrm>
            <a:off x="5602941" y="0"/>
            <a:ext cx="7171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42DADB7-F10E-E521-8B40-3D9F2A1C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6" y="331695"/>
            <a:ext cx="2949948" cy="14177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4712C2-A5D7-D3BC-6D56-441D6440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57" y="2149968"/>
            <a:ext cx="4384622" cy="18751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922B82-0F5D-FC0E-6F25-2564F314EC46}"/>
              </a:ext>
            </a:extLst>
          </p:cNvPr>
          <p:cNvSpPr txBox="1"/>
          <p:nvPr/>
        </p:nvSpPr>
        <p:spPr>
          <a:xfrm>
            <a:off x="708212" y="4078051"/>
            <a:ext cx="443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中间代码，文本结构，链表。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63B735-6698-9A18-E349-3257DF764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57" y="4500281"/>
            <a:ext cx="2465391" cy="20867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918255-DA38-EDDF-136C-02A8ACA38CD5}"/>
              </a:ext>
            </a:extLst>
          </p:cNvPr>
          <p:cNvSpPr txBox="1"/>
          <p:nvPr/>
        </p:nvSpPr>
        <p:spPr>
          <a:xfrm>
            <a:off x="3415554" y="4715435"/>
            <a:ext cx="157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3+4+5</a:t>
            </a:r>
          </a:p>
          <a:p>
            <a:r>
              <a:rPr lang="zh-CN" altLang="en-US"/>
              <a:t>先生成</a:t>
            </a:r>
            <a:r>
              <a:rPr lang="en-US" altLang="zh-CN"/>
              <a:t>7</a:t>
            </a:r>
            <a:r>
              <a:rPr lang="zh-CN" altLang="en-US"/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2CA19B-E4BB-05F9-9D95-4C796C3CB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221" y="331695"/>
            <a:ext cx="4454059" cy="16107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A760E18-4D31-DD9A-0492-5E6CE0B19044}"/>
              </a:ext>
            </a:extLst>
          </p:cNvPr>
          <p:cNvSpPr txBox="1"/>
          <p:nvPr/>
        </p:nvSpPr>
        <p:spPr>
          <a:xfrm>
            <a:off x="6372688" y="2226840"/>
            <a:ext cx="3675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遍。若干次对程序进行处理。直走一遍，高效翻译，但是不一定最优结果。如</a:t>
            </a:r>
            <a:r>
              <a:rPr lang="en-US" altLang="zh-CN"/>
              <a:t>c</a:t>
            </a:r>
            <a:r>
              <a:rPr lang="zh-CN" altLang="en-US"/>
              <a:t>。别的多次。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C38B62-E803-E2A1-C7BC-0215F5F28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341" y="3390997"/>
            <a:ext cx="4395259" cy="13244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9CEDF2-9D7E-634C-89EE-4EF01DDA68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1221" y="5317817"/>
            <a:ext cx="5141151" cy="79320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D01B969-B2F3-9A49-99ED-993A1D347439}"/>
              </a:ext>
            </a:extLst>
          </p:cNvPr>
          <p:cNvSpPr txBox="1"/>
          <p:nvPr/>
        </p:nvSpPr>
        <p:spPr>
          <a:xfrm>
            <a:off x="6372688" y="4805083"/>
            <a:ext cx="375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对程序语言的各种定义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4149BB-3B28-BCB1-5F8B-3B7A81848E92}"/>
              </a:ext>
            </a:extLst>
          </p:cNvPr>
          <p:cNvSpPr txBox="1"/>
          <p:nvPr/>
        </p:nvSpPr>
        <p:spPr>
          <a:xfrm>
            <a:off x="6580095" y="6254425"/>
            <a:ext cx="2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发现错误。排错。静态。</a:t>
            </a:r>
          </a:p>
        </p:txBody>
      </p:sp>
    </p:spTree>
    <p:extLst>
      <p:ext uri="{BB962C8B-B14F-4D97-AF65-F5344CB8AC3E}">
        <p14:creationId xmlns:p14="http://schemas.microsoft.com/office/powerpoint/2010/main" val="136089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257</Words>
  <Application>Microsoft Office PowerPoint</Application>
  <PresentationFormat>宽屏</PresentationFormat>
  <Paragraphs>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2024-12-16T10:24:38Z</dcterms:created>
  <dcterms:modified xsi:type="dcterms:W3CDTF">2024-12-16T11:36:13Z</dcterms:modified>
</cp:coreProperties>
</file>