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48D9D-8321-7B6E-E7E4-BDB61C294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CEF417-0D08-B988-ED82-1EBEB77EB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E95F0-D492-3DC7-5479-6B51A686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078B-5296-455D-99ED-FEECF1163BB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A003C-F700-41C4-7A24-6B5406C0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BAF69-E8FE-23E0-ACA1-31DF7F01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2DFC-9DFE-48DD-A908-6FAA3F5C7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71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4126B-F18B-F0D4-15DC-D145849B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1F745-3F7F-F66F-050E-B7E07E231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97B9CE-1ED6-1AEE-9BF1-20588955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078B-5296-455D-99ED-FEECF1163BB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41C4-B9FB-23AF-6D86-C325638F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C169A-8B56-A596-D85B-C1C11940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2DFC-9DFE-48DD-A908-6FAA3F5C7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90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A66DF3-C517-1833-D29B-2532CC895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32AC11-71FF-B62E-93FB-E4F0EF9F3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721F7-E5A2-4E60-20D8-A81D25E7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078B-5296-455D-99ED-FEECF1163BB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F126A-863A-02FC-A84F-CA556147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431A8-8E77-01CA-769E-079D827F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2DFC-9DFE-48DD-A908-6FAA3F5C7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8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0298C-0A95-07B1-797B-26D6105D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6BDC1-6BBD-D5C1-01AD-2D2DD7760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56501-9910-2609-FD30-21BAEDD7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078B-5296-455D-99ED-FEECF1163BB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8AC2D-860D-CC7A-894B-425A5C49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55A182-26A4-BCD5-A79C-EF2BF4A1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2DFC-9DFE-48DD-A908-6FAA3F5C7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11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2969C-B68A-863B-49D6-D5FC717C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A0C80C-420C-6ED4-1D92-54B09F039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26271-B85D-C20B-5107-01C59459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078B-5296-455D-99ED-FEECF1163BB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93A2C-BFFB-C8ED-B24A-8DD0CC52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214BA-25E3-97CF-9C81-F1F83A06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2DFC-9DFE-48DD-A908-6FAA3F5C7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7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FF164-66EF-B8E8-4839-E30AC8CC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5E667-0CF5-12B6-B53D-163FD64C4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D33B1F-EC71-3FB9-3CAC-49AD441CB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EECBC0-387B-564A-CCC3-573C0688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078B-5296-455D-99ED-FEECF1163BB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748D1-E99F-366B-E5A8-21701CAF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2B864-BB06-984C-C066-F6F51A77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2DFC-9DFE-48DD-A908-6FAA3F5C7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57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AF6CE-2C84-0945-EB86-F932E1D9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2F725-D811-8FB8-87BB-37CCA67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C8E512-064C-5454-AB37-BDFAE2DBF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577B3B-896B-C1AA-B5C5-AFE8C3FC7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05E07C-A8F7-CECE-5E78-28445CC97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0C03F8-8EA3-880B-F009-FC86117F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078B-5296-455D-99ED-FEECF1163BB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4A84C2-D100-A9C6-170A-A6231F89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02E01C-5F27-7375-B06C-29521635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2DFC-9DFE-48DD-A908-6FAA3F5C7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51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4A413-4E7E-1060-6529-80B5D15D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2091D3-1E85-294C-89E2-5662E76B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078B-5296-455D-99ED-FEECF1163BB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D5656F-67E5-5A86-7D63-3FB8643B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AC3E9B-8A14-0E3B-BC0E-8312246D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2DFC-9DFE-48DD-A908-6FAA3F5C7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6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D1362C-8ADE-C00C-DF74-987E5D6B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078B-5296-455D-99ED-FEECF1163BB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967134-3194-EA36-BCF4-A37AF2BB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0B5D6E-3E20-2DC3-7FF5-13427616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2DFC-9DFE-48DD-A908-6FAA3F5C7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7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1E435-D9BA-6081-140B-8768D50E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8160B-031C-A1B0-F73E-BC9C37AF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D012CB-B3B7-84E2-50EF-5C74EAFE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2BED3-C106-8C88-212B-747C1BB3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078B-5296-455D-99ED-FEECF1163BB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3F547-423B-7EA6-6939-CB76E1F2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D4DD92-2F74-3BA7-C874-80CA51E7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2DFC-9DFE-48DD-A908-6FAA3F5C7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7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A61FB-B763-C072-D78E-E69C2CEB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443E0A-3D10-E905-52DC-76B570E91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D9EA80-DF7F-3260-655D-E0320239E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B1A58-F8B2-04F5-BC51-9C362B54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078B-5296-455D-99ED-FEECF1163BB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195416-B8B8-0487-DB4D-FF3F60C9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DAB83E-0A50-6616-5F56-B4227669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2DFC-9DFE-48DD-A908-6FAA3F5C7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5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505A96-8BCF-D26B-D6DA-B66A8C3D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8AB624-391C-68DB-27F6-911906CF8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DC6CB-29B5-1243-B1E3-83934A4F5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D078B-5296-455D-99ED-FEECF1163BB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B4436-6251-4CE1-5404-0F1E0305D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4D0C7-13C6-2350-0CC6-B5C830C1A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2DFC-9DFE-48DD-A908-6FAA3F5C7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6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8EA58D8-E477-5DCC-3E53-FFA9B7E8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99" y="790855"/>
            <a:ext cx="54578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3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7A20D-E386-09DD-DD0A-F4D163FA7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0A17CD-1812-2483-866D-4C24DAD6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3" y="521353"/>
            <a:ext cx="82677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5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8A474-3EF0-05DA-7890-C0838D1FB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4B15809-A9A3-2540-C2FC-1348F7637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447675"/>
            <a:ext cx="90582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8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89CC5-26A1-408E-C383-D0B8EB5F7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65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0D4BF-A8E2-A3E9-71A3-8FDCB44CA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70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2C72B-7205-0C8F-879D-DBD71F973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12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144B1-BC60-62C8-AB2C-AAB58C7FC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D1A819A-AC2E-7638-FA34-1CD86BDD5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7" y="429746"/>
            <a:ext cx="77533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6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4732E-14E2-595F-5C21-B3E28A946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F2DAAD-5FE3-354B-7E9C-53DA62846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-67516"/>
            <a:ext cx="9182100" cy="6562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B0B9DE-805A-C8FE-907E-634D1C4DB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625" y="2041992"/>
            <a:ext cx="7477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3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3F2AF-251E-4BB2-6C1E-D32F8ABDD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D9960A-1BEC-FFC0-3EF7-BF82DCBB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28" y="158003"/>
            <a:ext cx="7667625" cy="2571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AA0FAD-24FC-51A1-B5D6-765B030E4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52" y="3390060"/>
            <a:ext cx="74961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0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F3FF5-695B-A40A-802F-05FA8A762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8499C5-2399-7A17-ECF5-028C1CD72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1" y="261377"/>
            <a:ext cx="94488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2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F1EBF-C69D-2AC7-849E-50D336F95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9EFB97-A917-5D8E-EFD6-2A973E881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40" y="240086"/>
            <a:ext cx="8810625" cy="61626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E53D59-806A-EBA5-626A-7A65FA46A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113990"/>
            <a:ext cx="77724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219E5-A4B3-1601-729F-36A4C6D4F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E86ED4-7C70-51B6-023A-F00C83A17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79" y="-64433"/>
            <a:ext cx="9839325" cy="66103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8D24955-3EA4-DA90-A9A6-BE9EA4DC4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800" y="1085009"/>
            <a:ext cx="80295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6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39D30-5404-997E-7C0A-3DA42E118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368406-A233-27C0-ED92-7891D37B0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2" y="419100"/>
            <a:ext cx="97345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0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CA801-2735-6FAD-78A9-6A351204D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CC7D61-8FE3-B1E9-66E3-B1DAF910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31" y="547968"/>
            <a:ext cx="78295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7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0</Words>
  <Application>Microsoft Office PowerPoint</Application>
  <PresentationFormat>宽屏</PresentationFormat>
  <Paragraphs>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1</cp:revision>
  <dcterms:created xsi:type="dcterms:W3CDTF">2025-01-03T02:45:04Z</dcterms:created>
  <dcterms:modified xsi:type="dcterms:W3CDTF">2025-01-03T12:48:18Z</dcterms:modified>
</cp:coreProperties>
</file>