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08DB7-D3C0-4FFC-BAD6-2FAC1F27B7F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EC4A6-D810-4845-A80A-2596873B8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7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D62D-16D9-D45C-29FB-B62BC6A54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C62175-D80D-C21F-342D-CA381369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5EFE6-025F-8A7B-1CF6-8280F3F9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F7A18-1EA8-4058-1D19-914A269C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4ED04-28E4-7268-DABD-924AC41F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6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5094-0C4A-A9C8-68E5-25B9969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8B4C3-41F8-C477-F912-A3F98481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02B5A-5CED-4F84-CF3E-63A9599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90DB-A9BD-254B-1D9D-8907B216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6B157-DA3E-7AE3-4222-A1930CDA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3CB201-FA85-2F33-04A6-168F23DC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1657D-F652-1188-B479-98CD1BF3C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32CD8-E151-FB6C-62EE-F2AB2AAA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933FC-794A-5C23-4A4A-257F882B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0093D6-19BF-9DBB-CAAF-FC6C9AE6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EDD8-1BAD-69A9-94CF-14F97464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09D5D-0C23-E354-E4EC-505173A4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032A6-B6F8-319E-BD00-905EA592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F23FD-D658-96BC-DEF6-60ABD756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33373-A05E-AEF1-148D-04C103C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6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47AA6-6492-D9F5-D20C-061A9D7E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A4955-5945-97C6-1CF3-A65F8140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2EA03-CAE6-3FCD-5DF0-61B38F80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8389E-D6E6-6711-DFC6-A455BBA2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1C181-51BF-9869-E2EB-A70C4455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7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23371-000D-847A-C761-9891F9A7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E17B2-613F-0BF2-04B3-FE3F8402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1BFC9-9500-7F83-5B4B-FF6084378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C7EA3-94C2-9532-3AF5-68BB87EE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FA215-A6BC-8223-EED8-6AFBCD6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D56B5-3ACF-E9F3-485A-7B9912DC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2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832-13E0-E5A3-6E3B-12DC0B52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2858A-0C69-4F89-39AE-2A327797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DE26D-0A12-5EF6-C55D-15B3647A9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4D012B-6621-C345-8C87-9E833CCB8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DAA08-F342-5968-940F-F12B59382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564944-3BF6-4424-AA0C-8398437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9D669-30EF-6FA7-F68E-BAA0F69C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DE9033-33E6-518C-96BA-FD23D528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77749-8913-32AA-BC84-07D936FD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992744-4603-9711-C8A6-C6E70C82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47F947-81E1-3988-56E1-68D74482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8FD806-2BCD-0761-8F52-74285EFE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3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464A8-D246-DF2E-6A55-D8D44316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658757-73B5-A3E8-CDB3-8ABCFDAF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B75E77-ECCB-6469-3DA9-E39410DD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5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37382-3BF8-7C89-DB68-4FB374D7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F30D5-9E5A-4708-9A2E-8DC09819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6FA30-6AF4-6330-0495-FFE65D3C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93104-0CC0-509C-1580-884D5460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F5D15-3584-3336-42F7-701B1236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1B64C-F6A3-625C-387B-88359FF6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0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6B25F-6A85-D7D7-1E4D-4E80FD95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9FD714-E8AC-6CB8-17B9-7EA299E5D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E32B27-95B5-63A7-11FB-BC8DD5A9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0661B-83F4-637E-ED76-48E151B5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4F63B-B685-0701-B513-361E1F65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B8390-5984-C026-ADDE-3025A2A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8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2D1855-8E9B-0BA6-6820-4D1D91CC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59031-4863-F10C-E47F-79AE76FD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AC5AC-C4F3-6FE9-0420-0A30823B3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79AD-2A94-4B16-A2CB-C6A2C9DC9CEF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764D5-605E-F05D-AB56-A735318A4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A6BCB-2EEB-57D8-1388-CEB4F561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70B9-002D-4DB2-B15D-57D6C5186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1FFF1F-8656-EF12-E625-125FA8CA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7" y="84604"/>
            <a:ext cx="3868831" cy="3240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3A3797-F43D-1735-12D0-76E21DA5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88" y="550770"/>
            <a:ext cx="7951120" cy="50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0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AA1C2-54CB-6526-3154-E89830D8A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4C9757-2500-C6DD-35BB-3FD928A0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448338"/>
            <a:ext cx="6078071" cy="31953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941E84-936D-39E1-3355-3DB8D0B10B7E}"/>
              </a:ext>
            </a:extLst>
          </p:cNvPr>
          <p:cNvSpPr txBox="1"/>
          <p:nvPr/>
        </p:nvSpPr>
        <p:spPr>
          <a:xfrm>
            <a:off x="1183341" y="5091953"/>
            <a:ext cx="5145741" cy="135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272EDD-C4E8-C63D-5AF7-2EC3870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70" y="3643693"/>
            <a:ext cx="6280336" cy="2098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900C9-7990-8D64-304B-AC8B8B5D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74" y="3862088"/>
            <a:ext cx="5096996" cy="19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FCF21-F794-09A9-73A6-DA25A92C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31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C6712-B321-7D43-794D-CD1F9E300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2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B46A5-0823-7CC6-83DB-DE6F6CCC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BB27E6-1923-E18B-B2A9-3767C1E7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3" y="269949"/>
            <a:ext cx="7790330" cy="40599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E88EDB-C7FF-FCBF-9119-FA202AE6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427" y="1405778"/>
            <a:ext cx="4460222" cy="26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1918-B2E8-ECAC-924D-5D4DF359D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D7D08F-E73E-2A29-A905-395C9396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1" y="381560"/>
            <a:ext cx="9183221" cy="47710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4CD065-F536-EED3-3DAA-02362AF4DCDD}"/>
              </a:ext>
            </a:extLst>
          </p:cNvPr>
          <p:cNvSpPr txBox="1"/>
          <p:nvPr/>
        </p:nvSpPr>
        <p:spPr>
          <a:xfrm>
            <a:off x="887506" y="5531224"/>
            <a:ext cx="401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安排每个符号的存储位置，重新赋值引用。</a:t>
            </a:r>
          </a:p>
        </p:txBody>
      </p:sp>
    </p:spTree>
    <p:extLst>
      <p:ext uri="{BB962C8B-B14F-4D97-AF65-F5344CB8AC3E}">
        <p14:creationId xmlns:p14="http://schemas.microsoft.com/office/powerpoint/2010/main" val="10255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47554-7207-3759-966C-6D6200C40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71012E-1E9A-6E90-69A2-5E16E03E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5" y="0"/>
            <a:ext cx="7342964" cy="4254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BCE417-19D4-98EE-5224-4D91D680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1" y="4733364"/>
            <a:ext cx="7620000" cy="1371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479FF7-CA6D-F402-97E4-532CE12F96C5}"/>
              </a:ext>
            </a:extLst>
          </p:cNvPr>
          <p:cNvSpPr txBox="1"/>
          <p:nvPr/>
        </p:nvSpPr>
        <p:spPr>
          <a:xfrm>
            <a:off x="8122024" y="2017059"/>
            <a:ext cx="225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第二点直接和</a:t>
            </a:r>
            <a:r>
              <a:rPr lang="en-US" altLang="zh-CN"/>
              <a:t>link</a:t>
            </a:r>
            <a:r>
              <a:rPr lang="zh-CN" altLang="en-US"/>
              <a:t>相关。</a:t>
            </a:r>
          </a:p>
        </p:txBody>
      </p:sp>
    </p:spTree>
    <p:extLst>
      <p:ext uri="{BB962C8B-B14F-4D97-AF65-F5344CB8AC3E}">
        <p14:creationId xmlns:p14="http://schemas.microsoft.com/office/powerpoint/2010/main" val="42062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57CE6-C9FB-0E3A-A90A-581FC552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2ABD20-934C-6871-85FD-624867FB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7" y="206188"/>
            <a:ext cx="7191135" cy="4485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FA3035-979E-EBEE-5F2D-3DF22E90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47" y="4792561"/>
            <a:ext cx="5936876" cy="18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C12B-A29C-6E10-51B8-4146CB3E9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5B3A05-949B-F861-D55D-92F4B8DB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0"/>
            <a:ext cx="113728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45666-D53A-0712-3206-90A91F95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8E21AF-D346-279E-FBF7-B5667EA7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390"/>
            <a:ext cx="8254068" cy="45431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32CB19-4DED-436B-0CB4-AA0E8F05C6FC}"/>
              </a:ext>
            </a:extLst>
          </p:cNvPr>
          <p:cNvSpPr txBox="1"/>
          <p:nvPr/>
        </p:nvSpPr>
        <p:spPr>
          <a:xfrm>
            <a:off x="8337176" y="1398494"/>
            <a:ext cx="277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只能有一个强符号，强会覆盖弱，多个弱，随机选择。</a:t>
            </a:r>
          </a:p>
        </p:txBody>
      </p:sp>
    </p:spTree>
    <p:extLst>
      <p:ext uri="{BB962C8B-B14F-4D97-AF65-F5344CB8AC3E}">
        <p14:creationId xmlns:p14="http://schemas.microsoft.com/office/powerpoint/2010/main" val="336964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2042A-9E1D-D121-A62D-FA662B8A2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B78679-7B70-BD52-0679-3FF971B5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5" y="89648"/>
            <a:ext cx="8472748" cy="55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2AC18-2FFD-56C1-2946-59956FD5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AF01EB-3DBE-69B8-7996-09ECC0CA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4" y="116541"/>
            <a:ext cx="7758953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3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</Words>
  <Application>Microsoft Office PowerPoint</Application>
  <PresentationFormat>宽屏</PresentationFormat>
  <Paragraphs>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2024-12-31T01:43:34Z</dcterms:created>
  <dcterms:modified xsi:type="dcterms:W3CDTF">2024-12-31T02:59:51Z</dcterms:modified>
</cp:coreProperties>
</file>