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A5BB5-FFD2-CC38-F3E0-D1932A6C8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5DE11E-5724-4D63-0F7E-EE7BAFDE4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0B46A-0F03-AA3B-9CF5-01CDF647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CDD48-A683-D4BD-F82D-90750F8A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FC4A8-AC0F-3944-B53E-0DA3418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5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753E6-4441-C07F-6E98-D7AFDDA5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11512E-D8E3-D99D-7469-EC1280453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4DC08-D55E-1274-6783-7EF8ED97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5FC4B-6C6B-B9FC-AAE2-7E0F29E3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D3AA7-AE70-979F-EB14-6AF64EA8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0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20FAD6-94D3-831B-954D-C9D419D5E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5AC8D-9072-51BD-568F-669ADB344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D47E7-56C6-14E3-1D2C-9AFEB00C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9BC0F-E912-F9B4-DCA1-6930E972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356A8-4BAF-C81D-32EF-6CF94D8B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4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10982-A6D6-2AC3-44A4-2F36B744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5208E-C1C7-8539-54A4-3F5470D3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62BB4-B07B-C985-E4FE-DDA159E2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CB9B4-E76E-38FD-E63B-471C281F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A6AA3-FD76-5448-1599-1DB14086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4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07EFD-2199-7BD9-FDE3-B0B2D497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92B91-6E91-9376-36E7-86A33F7F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7242F-139E-935A-DB05-CAF14A0C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2090E-E3D5-3900-A814-6B914D27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E45AD-AB5A-E2A3-06D0-EAB88842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4BECB-456F-E684-F6B6-14875FC6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44B09-4BF4-1428-655E-7A3238C82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AF4E53-FE17-D07F-8E96-13F6459A8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C16815-A8A0-A6DF-C4DB-9DBC6D78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10FFD-6E38-018B-28FC-8761115D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5AD02-E44C-6341-CCF2-B7E59AF1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1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30AD-8775-E95C-EFFF-733D08FD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67E5C-FDCE-D1C0-A102-FCF48E63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A55DE-8A0F-6335-9B2A-750991A49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917BC0-E34C-BD48-8BBF-E47EA608E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8CA090-29CB-5242-8312-BD32547CC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F3A499-D694-BDE4-EB75-8EF9B3F7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6E6DFD-A9F0-86D2-4B7E-C7A737D2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E420C-13E5-85F1-D868-F96710C1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9D849-A70C-EE3B-3015-35E5E8AC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67EC1-0D65-62E7-856A-75B66AF3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F4756E-EA2C-D1D9-5577-5A91AF63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47B9F0-DDA8-27B8-6006-6EB47629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4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8544DA-6113-B9BB-E6D1-5832AA20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C7FB4F-BDD9-605B-D4C0-E92660DC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BBEF0F-DB66-9419-E7DC-D4F1EEFB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2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46D6-AAC2-7DFE-5AF9-985ABD68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D5016-E396-696F-A66D-573DD3B6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22F52-76B3-F6F4-862E-73A2C1747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51AF4-19F5-9281-AC52-33F5D180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06FBC-636F-4CD6-3540-3A3B56F0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DF159-9D13-4B15-C08C-349C84B9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2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CE2EE-42B2-9663-6A3E-EAD7F7B0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F6C5DA-009D-D7A0-D416-82FBE4F5E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521C0-70D4-C16C-40B5-D2553F04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C5637-58C5-265A-54C0-44C5891A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72D16-8944-4CC3-40D8-BF12A4E8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E72E7-C3E9-E6AC-FF2F-63E57FB0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24B509-C5B5-1384-CE44-A47D7A50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8F345-F087-C6D1-4F11-04C51A6F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9C328-00C0-0FAB-C750-637CCE334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41A45-4EA0-4304-B69A-6A80F25AE4F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15EA1-A8A9-72B0-A189-059F74EA1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EB02D-337E-76E5-1C3B-720CDF950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93E-7A85-48CD-8D50-6906D1161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F664C0-32B9-1348-DA6D-C7DB037B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9" y="232522"/>
            <a:ext cx="66865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7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E7B0A-07BB-DC7E-C102-8B8CBDD5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68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796EE-0E3D-E15C-0A23-105C5403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90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86E96-6368-FAE0-8013-7F50F78BF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58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02885-0576-B276-0400-24931BA9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47627-9824-A4C8-B594-48BB442E5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97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4A696-7005-196F-205B-E12DD329C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8014EA-4F0E-8A1C-6006-502F641B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9" y="134470"/>
            <a:ext cx="7447562" cy="54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3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71627-C748-2CEB-22CA-DB965BA48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5AF844-5F1E-49CD-D6B2-50B7E936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5" y="125506"/>
            <a:ext cx="11091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18BDC-BD54-B366-6851-2FECF51F6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77FFD4-0AAA-8FD5-8F3F-666FE171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316655"/>
            <a:ext cx="8014447" cy="40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B3977-3C4A-0DF6-0B91-EB38C0D9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EE9D17-1A00-FAAF-E421-777D8B80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5" y="188259"/>
            <a:ext cx="9174087" cy="58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9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57B73-DB34-83F8-435A-2376155FE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8682EB-A068-B6E4-43F2-D37A6369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3" y="603156"/>
            <a:ext cx="3486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2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E68E0-32A8-5383-880B-358358C2C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6BFC05-365D-0167-F9D4-5F4E3CE3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1" y="344300"/>
            <a:ext cx="94011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2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21BF-BA8C-916E-3C53-E6312B7A0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187232-BD5F-85E9-0EE6-C6445497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527"/>
            <a:ext cx="5904769" cy="44669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A19F2F-9DD7-5B5D-4BE8-31049776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824" y="1252257"/>
            <a:ext cx="6156704" cy="43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0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0FEF2-19CF-F69E-CDCC-1648FC032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CCAD59-0E0E-3E17-CC9A-9D181038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2" y="63593"/>
            <a:ext cx="77057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9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2024-12-28T01:24:10Z</dcterms:created>
  <dcterms:modified xsi:type="dcterms:W3CDTF">2024-12-28T03:10:48Z</dcterms:modified>
</cp:coreProperties>
</file>