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6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6ABF71-5CA1-BC02-0A21-204FEBA5B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3848FB-5247-17ED-A08E-359C460B5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D00E54-88A4-B3CD-E9D0-472F9241F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04954-23E0-4649-9E24-0042059C3B76}" type="datetimeFigureOut">
              <a:rPr lang="zh-CN" altLang="en-US" smtClean="0"/>
              <a:t>2024/12/27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E11BEA-5BAD-3B67-4EAB-37B78BC1C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2EC3EA-DC9C-2191-62AC-DE6D8F072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5772-B3C9-424F-8A99-6A7846F4E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63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3424B8-C81C-0225-B8A6-ABE52790F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A809C1-BDD8-7BDB-395C-6CF9FF2EB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FC9511-5532-BA0E-77A2-2FA33CED4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04954-23E0-4649-9E24-0042059C3B76}" type="datetimeFigureOut">
              <a:rPr lang="zh-CN" altLang="en-US" smtClean="0"/>
              <a:t>2024/12/27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B5381C-B08F-A105-389B-DD5A19559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65197D-0DE8-40A5-DE4E-3337A4682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5772-B3C9-424F-8A99-6A7846F4E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625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D7BA72-1010-309E-CC49-FC2997168D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67BAC5-E4BE-155D-6253-5148E624B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4830DD-45A4-DEFD-FD69-DD738A1A4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04954-23E0-4649-9E24-0042059C3B76}" type="datetimeFigureOut">
              <a:rPr lang="zh-CN" altLang="en-US" smtClean="0"/>
              <a:t>2024/12/27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92A8E7-CAF2-5DB9-E54C-3988939B9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2A84AB-CCDA-DC2F-A9B4-366E064B6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5772-B3C9-424F-8A99-6A7846F4E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802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077CE7-7AE2-D737-CC55-2F3A8FA19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796839-9CB1-0919-9E9B-475BADB5C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BA3A96-CE5C-CCC7-08CF-D7D25CD9C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04954-23E0-4649-9E24-0042059C3B76}" type="datetimeFigureOut">
              <a:rPr lang="zh-CN" altLang="en-US" smtClean="0"/>
              <a:t>2024/12/27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A032ED-378B-B14E-1FD6-2ACAF56EA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DCF25C-3892-B8E0-99BC-67A664CA8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5772-B3C9-424F-8A99-6A7846F4E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730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8597C-3CB0-49AE-953C-716E383C3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DFB5BB-5197-9711-CE54-524D21388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91F1E2-D9CA-B63C-F1BF-1A56037C7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04954-23E0-4649-9E24-0042059C3B76}" type="datetimeFigureOut">
              <a:rPr lang="zh-CN" altLang="en-US" smtClean="0"/>
              <a:t>2024/12/27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6628DC-CB0B-174D-6FD9-8799CD862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210846-9C45-DB78-9BB9-58DED77AE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5772-B3C9-424F-8A99-6A7846F4E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944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6EA15-3014-2E32-4E77-9A82B4549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160420-F96A-8B42-847F-BE78D01E2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989271-1EFE-CD33-3A6D-3F315944E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7DA829-E5FE-4372-D004-8C385D57D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04954-23E0-4649-9E24-0042059C3B76}" type="datetimeFigureOut">
              <a:rPr lang="zh-CN" altLang="en-US" smtClean="0"/>
              <a:t>2024/12/27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322584-5ADD-28DB-D1D6-F98737986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9D0522-CA90-4298-D353-CDF5ECD91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5772-B3C9-424F-8A99-6A7846F4E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449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70CFD2-8167-D90C-35C9-5FF98B632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1E8C05-BBA9-B6A4-73CA-25DD88257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3D9946-47F9-5CE1-A32C-71E8C5BC3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C0DE0A-90EF-8A59-AA7D-F45C57FAC6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078BC1D-1AF3-D942-6EEB-D98DD6459C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8AB8CD-5695-9387-9F9B-9D6D608FA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04954-23E0-4649-9E24-0042059C3B76}" type="datetimeFigureOut">
              <a:rPr lang="zh-CN" altLang="en-US" smtClean="0"/>
              <a:t>2024/12/27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4D2B2E-AD3B-4CED-3BE6-505CC29A0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DB49DF8-EAB8-3F74-7AB4-B37F8A6B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5772-B3C9-424F-8A99-6A7846F4E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105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447F5D-7903-3186-434F-636B1A2C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025448-7A57-5ACB-424B-48A42D84B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04954-23E0-4649-9E24-0042059C3B76}" type="datetimeFigureOut">
              <a:rPr lang="zh-CN" altLang="en-US" smtClean="0"/>
              <a:t>2024/12/27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9C988C-982F-8D47-57B4-64324EF99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B8B270-DBB4-2C54-70F3-93FCD67A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5772-B3C9-424F-8A99-6A7846F4E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72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278C9D-F1FE-E887-A6D5-49D47FE48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04954-23E0-4649-9E24-0042059C3B76}" type="datetimeFigureOut">
              <a:rPr lang="zh-CN" altLang="en-US" smtClean="0"/>
              <a:t>2024/12/27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EBB0E52-0D3C-A9A6-3E96-570039B31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3E5742-5BC1-FBBB-B989-487D79D1A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5772-B3C9-424F-8A99-6A7846F4E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468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DF460-8307-84A3-82AC-9D71EC685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9C53B4-3A29-F996-B8E0-4939C7EA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D9DFFE-1EC2-687E-C591-D7BF57695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D621CF-3DA7-D8E9-D634-C837F74F6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04954-23E0-4649-9E24-0042059C3B76}" type="datetimeFigureOut">
              <a:rPr lang="zh-CN" altLang="en-US" smtClean="0"/>
              <a:t>2024/12/27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D856E1-002B-E8A1-3335-430CE036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FBB415-6C6C-44CF-8C04-29B8DB78F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5772-B3C9-424F-8A99-6A7846F4E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651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1D7AF-6130-4E04-0701-60DE2B74D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B2962C-79E7-C2DA-4F26-C0A65AC28C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E160B6-0B33-0974-857B-769FAAC57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31F3A2-EB81-0625-A963-49B3FDD7F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04954-23E0-4649-9E24-0042059C3B76}" type="datetimeFigureOut">
              <a:rPr lang="zh-CN" altLang="en-US" smtClean="0"/>
              <a:t>2024/12/27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50849A-141A-FC8A-F6C4-1A241713F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2E8AFE-AFBE-F58E-AB39-46A38AAA9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5772-B3C9-424F-8A99-6A7846F4E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331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B2C305-4A36-3847-2F36-9FA599FDA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B08A4E-1564-71DE-C5CE-78CA08080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7BA462-2692-5362-9B2E-20D8826DF1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04954-23E0-4649-9E24-0042059C3B76}" type="datetimeFigureOut">
              <a:rPr lang="zh-CN" altLang="en-US" smtClean="0"/>
              <a:t>2024/12/27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142630-3062-FA53-3729-7AD6B98B6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3A8362-61DB-1314-EECD-10382AFBB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A5772-B3C9-424F-8A99-6A7846F4E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570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671C1AB-F213-78CE-BA91-30856D6FFE4C}"/>
              </a:ext>
            </a:extLst>
          </p:cNvPr>
          <p:cNvSpPr txBox="1"/>
          <p:nvPr/>
        </p:nvSpPr>
        <p:spPr>
          <a:xfrm>
            <a:off x="555812" y="439271"/>
            <a:ext cx="3397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指令集是交给机器执行的语言。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27328F9-722E-E7DE-7AB2-110B4CCD9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12" y="900294"/>
            <a:ext cx="6613152" cy="332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607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BB7389-E67A-216A-77B7-16BE14654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D3B91CD-99A1-73B7-46CF-5BD6E2CBB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88" y="252133"/>
            <a:ext cx="7333499" cy="407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14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35CD38-B485-34C8-3F23-EE6D56149B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209B76F-7C79-C46F-52CF-5957E9190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42" y="325531"/>
            <a:ext cx="584835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03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D63E4-094A-8F04-53C5-3A3B5CD90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E2275A9-DF0C-66C3-DB0F-9B8AA474A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76" y="449916"/>
            <a:ext cx="894397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74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B657B-2395-EFD8-B290-DF230C6B2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DAA0DB3-A806-0631-B07A-D35CFD395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17" y="179293"/>
            <a:ext cx="7682753" cy="494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565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E05A00-3E80-0DD0-C7FF-712A1BCC8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732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5D8CB-D3B1-FB07-35D4-6334E46A1B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7364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13B628-9C43-0404-CD87-6519372640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9284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08094-8D0A-255B-C35B-78487B832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0559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E0DFB3-1A5C-11C5-25C2-30D0641805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5059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26345-B622-21C2-3DB9-628A1B98A9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252AA4A-6223-AC14-1FF4-09D783964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7" y="170889"/>
            <a:ext cx="4901883" cy="309226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E7C0CDF-0CCA-2AD9-D67D-F09835A1B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77" y="3509682"/>
            <a:ext cx="7755965" cy="272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989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218E6B-E93C-EAB4-4265-1FD7C8587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B0B6764-1196-67FE-A442-1B4584637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71" y="292474"/>
            <a:ext cx="902017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478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7E0BA9-7E9E-8477-C02A-3726F32C6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EF8C45A-5B94-C276-151C-A711D09DD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54" y="0"/>
            <a:ext cx="6972148" cy="49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92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9435A6-3BE9-47AF-46B5-B91F5F3C8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6DC48D7-FED9-C049-0B36-414DB77C8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30" y="281547"/>
            <a:ext cx="5190660" cy="346569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0CFCE16-3479-8570-9026-6BD8403C2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261" y="811585"/>
            <a:ext cx="6262875" cy="261741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3A82CC3-511C-DBDD-FA72-59DE25D62412}"/>
              </a:ext>
            </a:extLst>
          </p:cNvPr>
          <p:cNvSpPr txBox="1"/>
          <p:nvPr/>
        </p:nvSpPr>
        <p:spPr>
          <a:xfrm>
            <a:off x="6311153" y="3747246"/>
            <a:ext cx="493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存取，复制。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A1C5510-A00D-4822-086C-7D7F786A9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640" y="4051766"/>
            <a:ext cx="92202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504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4D56B3-4559-1123-6453-01CF7C013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D2398E6-CF36-9AEF-B3F3-67662689B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26" y="210950"/>
            <a:ext cx="7429500" cy="50196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2DA55C8-E534-81C6-B4B9-FEB7EDD65729}"/>
              </a:ext>
            </a:extLst>
          </p:cNvPr>
          <p:cNvSpPr txBox="1"/>
          <p:nvPr/>
        </p:nvSpPr>
        <p:spPr>
          <a:xfrm>
            <a:off x="582705" y="5705146"/>
            <a:ext cx="3845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（）代表地址值。第一条等于将</a:t>
            </a:r>
            <a:r>
              <a:rPr lang="en-US" altLang="zh-CN"/>
              <a:t>rdi</a:t>
            </a:r>
            <a:r>
              <a:rPr lang="zh-CN" altLang="en-US"/>
              <a:t>中地址值中的数据写入到寄存器</a:t>
            </a:r>
            <a:r>
              <a:rPr lang="en-US" altLang="zh-CN"/>
              <a:t>rax</a:t>
            </a:r>
            <a:r>
              <a:rPr lang="zh-CN" altLang="en-US"/>
              <a:t>中</a:t>
            </a:r>
          </a:p>
        </p:txBody>
      </p:sp>
    </p:spTree>
    <p:extLst>
      <p:ext uri="{BB962C8B-B14F-4D97-AF65-F5344CB8AC3E}">
        <p14:creationId xmlns:p14="http://schemas.microsoft.com/office/powerpoint/2010/main" val="2205882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23EC0F-E7D6-D3C6-F7CA-6F2212EC9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87EC7AB-A5CA-128F-73C8-C314AC34C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78" y="133629"/>
            <a:ext cx="6082833" cy="379113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A9BF13A-58FB-BEE4-BB96-8EEF8CDE3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845" y="501131"/>
            <a:ext cx="4580177" cy="30561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094D5C8-0C48-9E66-B916-97764F76AC14}"/>
              </a:ext>
            </a:extLst>
          </p:cNvPr>
          <p:cNvSpPr txBox="1"/>
          <p:nvPr/>
        </p:nvSpPr>
        <p:spPr>
          <a:xfrm>
            <a:off x="7395882" y="3924760"/>
            <a:ext cx="385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源地址在前，目标地址在后。</a:t>
            </a:r>
          </a:p>
        </p:txBody>
      </p:sp>
    </p:spTree>
    <p:extLst>
      <p:ext uri="{BB962C8B-B14F-4D97-AF65-F5344CB8AC3E}">
        <p14:creationId xmlns:p14="http://schemas.microsoft.com/office/powerpoint/2010/main" val="3910235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020F9-3145-4567-E0F3-E0DDEBDCC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8A894E4-3AD8-F086-D44B-915CA59F5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6" y="0"/>
            <a:ext cx="9010650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279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9FF68-9CDD-7EBA-2953-5B858DC871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1F9D199-F63B-2B48-1C78-21FFA6246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05" y="456919"/>
            <a:ext cx="736282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412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42</Words>
  <Application>Microsoft Office PowerPoint</Application>
  <PresentationFormat>宽屏</PresentationFormat>
  <Paragraphs>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t27148</dc:creator>
  <cp:lastModifiedBy>t27148</cp:lastModifiedBy>
  <cp:revision>2</cp:revision>
  <dcterms:created xsi:type="dcterms:W3CDTF">2024-12-26T03:53:21Z</dcterms:created>
  <dcterms:modified xsi:type="dcterms:W3CDTF">2024-12-27T13:39:34Z</dcterms:modified>
</cp:coreProperties>
</file>