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002B20-86E7-8A9F-E9A2-59A7444D2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3CFD22-5EEB-7A9E-196D-434DDE86D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AAC33-6BD0-1061-3B25-6E138717D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78D4-A56A-49D7-8228-35BDDFA4BCE4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BA173C-2989-AD74-809D-A8AC3187C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E5C222-DB46-8740-8A9E-5A86ABF6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6215-B5B8-46F4-93C8-8A2B7E27E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93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915C5-9EB8-0A84-532D-A2FF4FC54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AE50C2-07E7-A21E-1F08-449508CEB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6B1E3-91F0-2B31-844C-B9575A9D2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78D4-A56A-49D7-8228-35BDDFA4BCE4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4FFBBE-778E-6159-05C6-63B1B275A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83AFE9-7B14-8106-4D23-A13EC387F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6215-B5B8-46F4-93C8-8A2B7E27E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23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68EAB5-C675-D447-36C2-4C3818F4D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933B8E-D5C7-4EEF-DA29-9ECB4C98A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341F76-EA42-D0C2-3B97-52406F7D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78D4-A56A-49D7-8228-35BDDFA4BCE4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D35703-EE79-43D2-988E-DFF575223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971F38-C26C-88BA-1260-904F3816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6215-B5B8-46F4-93C8-8A2B7E27E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42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3656C-E125-20A8-EC71-B0FCBFA52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93042C-5137-D2FF-D362-76DAA03F1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53215B-FB21-02C6-F8FC-C29FDE64F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78D4-A56A-49D7-8228-35BDDFA4BCE4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F733DE-1073-7B77-9CA6-135EB925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711DFB-5620-6588-30C0-2D4A1C84B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6215-B5B8-46F4-93C8-8A2B7E27E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10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6C395-EFD4-11E8-0CBD-98D047191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F4996C-6CB9-6550-5F74-BD2478923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367971-3CE5-6DA4-82F4-23485ED99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78D4-A56A-49D7-8228-35BDDFA4BCE4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81A562-0CD0-70DE-3156-DA8D05156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81D1F-A153-215F-B233-60B54A5E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6215-B5B8-46F4-93C8-8A2B7E27E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554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D4D0A-0B7B-5DA4-1731-16BB6C158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8F5943-578C-7898-DF1D-E96EFDE1B6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E2B318-B97C-D138-8F16-DE458D84C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486BB7-00F1-3859-6466-23650E1D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78D4-A56A-49D7-8228-35BDDFA4BCE4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AA78AC-25B6-E7C5-B611-DBE77F6EA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710210-CFD0-5AA4-0FB5-91A660A56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6215-B5B8-46F4-93C8-8A2B7E27E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79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28FB1-EA1D-6A06-85BE-CBDBA2FC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3D2AB7-B7D9-1CEA-3D30-BD32AC648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8F55C1-2262-4B77-2D25-6CFEAE0D7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D9A5ACF-5B63-E62D-62A1-4FE9B790D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994781-619C-F0B9-F3F4-0BF6A41A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B78D55-7E6D-2CB3-CB0A-42C26F287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78D4-A56A-49D7-8228-35BDDFA4BCE4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B88EFE-0C7C-40E9-AB32-D4921ED57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61A7E1-B1A2-263A-08AE-21DA5523A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6215-B5B8-46F4-93C8-8A2B7E27E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771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35CD8-AD8D-2ACC-721C-2772DC24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7D6EE7-AB69-1512-6E3A-A9A3D6F94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78D4-A56A-49D7-8228-35BDDFA4BCE4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FD2B07-814D-B1ED-C7F6-47B97578D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2801CD5-2C63-72ED-78CD-8F04B1B5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6215-B5B8-46F4-93C8-8A2B7E27E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05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3F3046-B97E-83B0-E884-5A96D0D1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78D4-A56A-49D7-8228-35BDDFA4BCE4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EF31A0-4562-D4D9-C84C-B0B95132A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195F91-9F10-E240-216A-5ADFD0FA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6215-B5B8-46F4-93C8-8A2B7E27E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659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AB400-6E59-53D0-89EA-B13EAF46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26FF36-10F1-154C-2595-68AB0EB58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2BECD7-8250-38DA-666A-D5BAD49E7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83D5C2-2A53-42D6-2089-FA81B16D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78D4-A56A-49D7-8228-35BDDFA4BCE4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684425-0BB8-A89C-72C6-538CC8135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7CC5FF-A95B-8E38-D3D3-EDB0387F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6215-B5B8-46F4-93C8-8A2B7E27E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51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E4C9E-75DC-F9BB-004A-FD9C0799C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C81F1C-E7EB-7E75-9115-C869CCF57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3B43EE-F93D-D2B2-1D9A-C54378394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B5748E-0C34-5163-DD4A-A77851FD4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78D4-A56A-49D7-8228-35BDDFA4BCE4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4876D2-EDEC-10CE-C7D8-1AFCEA48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C6975D-5E2A-79C4-1F8D-FE521AA96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26215-B5B8-46F4-93C8-8A2B7E27E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80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F8FDD0-ED25-913D-F89B-192CFDD8F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184721-CD6D-A47E-94C4-9D4E9FCD6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28A9AC-FF4D-348B-52D6-8AEAC591F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978D4-A56A-49D7-8228-35BDDFA4BCE4}" type="datetimeFigureOut">
              <a:rPr lang="zh-CN" altLang="en-US" smtClean="0"/>
              <a:t>2025/1/3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6E18E0-2F3F-1ED8-ABAB-FAB8E2E38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2F2B74-9D99-254B-0166-6DB838F25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26215-B5B8-46F4-93C8-8A2B7E27E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0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7CBE2C8-ACFB-4E0A-E8AB-132B1766E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28" y="-71717"/>
            <a:ext cx="110809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68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F3D79-F085-A02B-79D4-ECACDA19C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46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A82E8-61B9-7623-AC38-08CF4569B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93DB37F-38F0-CF21-B7F5-2E3829E00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27" y="0"/>
            <a:ext cx="92911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5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6B8A4-6643-8DBC-DA97-F7E75402B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497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D51BB-CB98-BC35-E706-1D78987DD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9183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8CFC4-91B6-205F-F640-3D97A1F24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4526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1BEC1-A790-4EC1-472D-C4D9B2216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0813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F4F35-8AA7-2A95-F4B2-1254732F0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484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FBEB3-1415-3997-0F92-EAFB014C9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619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DF8AA-8FE4-6DAF-03E9-58F5D4283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0370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0</Words>
  <Application>Microsoft Office PowerPoint</Application>
  <PresentationFormat>宽屏</PresentationFormat>
  <Paragraphs>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t27148</dc:creator>
  <cp:lastModifiedBy>t27148</cp:lastModifiedBy>
  <cp:revision>1</cp:revision>
  <dcterms:created xsi:type="dcterms:W3CDTF">2025-01-03T12:48:37Z</dcterms:created>
  <dcterms:modified xsi:type="dcterms:W3CDTF">2025-01-03T14:16:22Z</dcterms:modified>
</cp:coreProperties>
</file>