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33FB2-C514-08AB-4452-85A985CBD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10917E-FC58-2B37-DDC2-229A8D4E3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C825D-45AB-6764-72A4-48B5D73F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D6D-3CA8-47E6-93B7-59E4B1FE47F3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2B96B-6864-95B2-B5C7-99FB32AC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49239-67C6-B16F-95D0-282211D1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4BE-8898-45CB-81F0-B607A1778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1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BDCCC-236B-67D7-FDCB-33F8597A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BF0173-28F6-B094-4D07-0C581780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E640BC-044E-CB3B-799C-A440310C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D6D-3CA8-47E6-93B7-59E4B1FE47F3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20634-6735-EBDB-8828-022CFE69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12E33-75AC-23A9-D3FF-57BF2454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4BE-8898-45CB-81F0-B607A1778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2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711902-5EAF-76CE-EB92-3136A7379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E77630-E496-F7FE-6A1E-C9889A8F3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C9F6E-C395-222C-66A2-8D4F8C24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D6D-3CA8-47E6-93B7-59E4B1FE47F3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118B9-76E3-2987-A619-59A2A407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EF37B-7496-EFFE-A523-80742314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4BE-8898-45CB-81F0-B607A1778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77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24F6E-00A3-81C4-EEED-E1B0D8A4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F285B1-7430-5CF7-1A0C-444D92B4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C6CA3-0BD4-14BA-85A5-D4682199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D6D-3CA8-47E6-93B7-59E4B1FE47F3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E8FD8-F4E8-AE15-6619-D7E364B9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30F6B-3650-4649-8496-49828E52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4BE-8898-45CB-81F0-B607A1778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85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80655-BD94-3FE3-269B-A4D582CA6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C9AC5-89CB-D2D0-00B9-8BBFF006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CAA3C-8C60-83D9-F4A6-A09597E0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D6D-3CA8-47E6-93B7-59E4B1FE47F3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4B7F8-9DBD-5364-D900-264FAB9A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09711-7E56-6EC6-36FA-DEC899D8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4BE-8898-45CB-81F0-B607A1778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0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35089-48AF-16ED-6001-BD9021C6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ACFC2-DBE3-9C2B-B841-95A9D7052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C52541-5D29-1D96-18B8-60DDC241E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C480C2-B599-B614-BBFA-F64A1D1D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D6D-3CA8-47E6-93B7-59E4B1FE47F3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C66CA-5F94-9ACC-A5F9-56B3154B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70C2EC-9D95-5CF1-BD99-DA2BCC95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4BE-8898-45CB-81F0-B607A1778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2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732B6-B35D-DA70-074D-5DAD682C9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E87D3C-3D16-E840-22D5-11410C537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14FB7-1B22-205A-3750-DA2A1CE4B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E56E1A-F05A-5302-B8F9-11EFD3F81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696592-B098-6A6D-6418-E6CAC9AC3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EAE5A-697F-E354-0929-8D63A6EA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D6D-3CA8-47E6-93B7-59E4B1FE47F3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DCA425-6FF6-5AE1-922F-3A1EC3EA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D393D8-C16F-8765-8126-A015293C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4BE-8898-45CB-81F0-B607A1778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58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7C659-7626-BDBB-F092-444C6884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4BB417-96E4-836C-8074-A5C11773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D6D-3CA8-47E6-93B7-59E4B1FE47F3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983107-C3CC-5DEA-8542-53ABAFA9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E3A99-EE7D-EE8B-671E-8FE662F2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4BE-8898-45CB-81F0-B607A1778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36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CA481A-8C68-0F0A-E09D-963B2523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D6D-3CA8-47E6-93B7-59E4B1FE47F3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5B7609-84B1-D9A2-4EAA-68E07E55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2AE6D-971F-7BEB-1A82-4CF9D264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4BE-8898-45CB-81F0-B607A1778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A23A7-19B2-5665-905F-CCEA5110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E3063-1F11-E566-CE9C-94714F857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DB85A8-25EA-2529-947C-9F9ABCCF5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AD9EA0-7E50-84BC-A7F0-195D9E54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D6D-3CA8-47E6-93B7-59E4B1FE47F3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5F8EE0-D4CE-2437-1724-26EA72AF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8227C-8E78-E5FB-F300-02DB22DB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4BE-8898-45CB-81F0-B607A1778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5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83787-868C-EFDE-B3DF-FB20729E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CDBA5-A40A-1E84-5A99-1299E3A51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CC8A61-E269-255C-8A30-974EAA53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04057-0CC5-75B6-31E9-62C92D6C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2D6D-3CA8-47E6-93B7-59E4B1FE47F3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2A6C28-31AF-5047-1D06-809EFB0E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76DBD-B9A3-14C8-D30D-9A5E449A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0F4BE-8898-45CB-81F0-B607A1778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17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E2DC7A-DED2-267F-5282-C388C62F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A27BDA-4046-89BC-39AC-7C719424D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83BE60-22DD-8667-E712-98BE9C771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2D6D-3CA8-47E6-93B7-59E4B1FE47F3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1E24AF-90BA-35F3-8F26-5279C40B6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145F95-4A17-F30C-2F6F-2491DFEB1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F4BE-8898-45CB-81F0-B607A17783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0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866F35-0AB5-0CAC-B53D-CBD02142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" y="261937"/>
            <a:ext cx="8991600" cy="6334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384BC9-EFF1-9F83-436C-EB94ABF64597}"/>
              </a:ext>
            </a:extLst>
          </p:cNvPr>
          <p:cNvSpPr txBox="1"/>
          <p:nvPr/>
        </p:nvSpPr>
        <p:spPr>
          <a:xfrm>
            <a:off x="9314329" y="1999129"/>
            <a:ext cx="279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死锁饥饿公平调度。</a:t>
            </a:r>
          </a:p>
        </p:txBody>
      </p:sp>
    </p:spTree>
    <p:extLst>
      <p:ext uri="{BB962C8B-B14F-4D97-AF65-F5344CB8AC3E}">
        <p14:creationId xmlns:p14="http://schemas.microsoft.com/office/powerpoint/2010/main" val="39220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BA51A-4061-EF09-2324-198E4899B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11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1AA4D-686B-794F-F9F5-8D198B917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01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5B0E3-F0CD-3FFE-AEFB-9BD4A56F4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7CDBBF4-AC02-05C5-9FB8-FD7E2B58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22" y="440671"/>
            <a:ext cx="6496050" cy="5133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DDBB155-2EF3-2E3E-BD5F-58D98B8334DB}"/>
              </a:ext>
            </a:extLst>
          </p:cNvPr>
          <p:cNvSpPr txBox="1"/>
          <p:nvPr/>
        </p:nvSpPr>
        <p:spPr>
          <a:xfrm>
            <a:off x="8310282" y="770965"/>
            <a:ext cx="19632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>
                <a:solidFill>
                  <a:srgbClr val="262626"/>
                </a:solidFill>
                <a:effectLst/>
                <a:latin typeface="Inter"/>
              </a:rPr>
              <a:t>也就是说，客户端没有给出</a:t>
            </a:r>
            <a:r>
              <a:rPr lang="en-US" altLang="zh-CN" b="0" i="0">
                <a:solidFill>
                  <a:srgbClr val="262626"/>
                </a:solidFill>
                <a:effectLst/>
                <a:latin typeface="Inter"/>
              </a:rPr>
              <a:t>close</a:t>
            </a:r>
            <a:r>
              <a:rPr lang="zh-CN" altLang="en-US" b="0" i="0">
                <a:solidFill>
                  <a:srgbClr val="262626"/>
                </a:solidFill>
                <a:effectLst/>
                <a:latin typeface="Inter"/>
              </a:rPr>
              <a:t>之前，服务器资源会被一直占用，堵塞住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7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3D893-E064-4C2D-870E-6A8CCA0C6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4F4507-CEF6-E3AE-B134-9DDDE78E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98" y="185177"/>
            <a:ext cx="8801100" cy="62007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0B1699-94CC-09E6-CD4B-E012ADF1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327" y="1230361"/>
            <a:ext cx="67341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98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42079-1ADE-4D50-DA78-F176F0209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95EA82-30E8-375F-22B3-22F70AF7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53" y="166687"/>
            <a:ext cx="9220200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88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3E58F-95FF-A8F7-59BF-498D399F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25F6148-BFDA-84C6-D093-11A486C2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4" y="452437"/>
            <a:ext cx="8496300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5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CA600-A264-7344-EACA-924D052CF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20D2B3-7756-EC21-115E-E7D41718A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0841"/>
            <a:ext cx="83439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1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094E0-7F34-9290-18F3-56354A506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310600-FB72-0E10-1D5B-A2EB9481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53" y="83763"/>
            <a:ext cx="807720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13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A417C-EE7F-D936-2EEC-D0B7C0BCD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15552D-700A-5FBC-ED2D-22BD7970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31" y="776287"/>
            <a:ext cx="60769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9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EC894-ABD9-CA3D-2837-678E31999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2805F8-F21A-E6BC-E439-32CA64BC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811" y="638735"/>
            <a:ext cx="84391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3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</Words>
  <Application>Microsoft Office PowerPoint</Application>
  <PresentationFormat>宽屏</PresentationFormat>
  <Paragraphs>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Inter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2025-01-03T14:16:41Z</dcterms:created>
  <dcterms:modified xsi:type="dcterms:W3CDTF">2025-01-03T14:47:37Z</dcterms:modified>
</cp:coreProperties>
</file>