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BFFA3-A94B-65CD-EEDE-D97E0C1F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58ED9-F29C-2DB4-D818-EDA4ACE9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E917F-D05A-78B4-AD6D-85E0C3F9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6C297-7E15-B2CD-94E5-0AB31C55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681B6-94C4-6D89-6FBB-D71D14A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3428-DBC5-CCFE-249D-5B6AE86E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375AF-2521-55B2-C980-5BA860BA4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ED734-DB8A-7D60-5E80-0DA13390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F76B1-6C00-9F45-5FFB-422EBCB7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D2CFA-BD8E-257A-35F6-4AA87D38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E9612-952B-8955-C480-53490FDCB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685FC-CDA8-9DD0-C78C-3B430BA3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6D389-10ED-F6F9-7524-83E2D00A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E90FA-D267-82A1-8E9A-0EF99B7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C3D3A-1508-A258-FAC8-ECC3F3C7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D11C-7E49-7AC4-CE03-8DEBD103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E1BD9-8C1E-D65C-A020-D63C2F1E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F477C-38AF-3BA4-1598-4C86672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7699C-B57D-F060-A108-5A4F20C0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E519D-D17B-F3F1-906D-16B2FF0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6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F56B-1A58-173E-421C-5793EA9A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D1B50-D672-6FF7-6470-12B3FB41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58FF-F52D-3690-83F9-B7BF5C8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16F00-A264-32CA-B360-0059BE5F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F94E1-12DD-AD60-D3A8-E70949E7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9958-1985-42A4-42A2-21A3CAA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3FFB5-56A3-79B8-97BD-5B1610AB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BB173-6608-E007-56F8-80E9E8F8F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A4A00-00F5-BB2C-0A72-085858AD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4BCC7-1B74-813E-9D1A-BBF6D80E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79786-BE8E-5EE0-AB48-605A44F7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2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8982B-DA44-AF4B-8A80-FA858E83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86528-2EC1-E650-6DFD-EBBFBFEE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A7959-1C6F-A640-C029-E00A8699F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78314-DD34-C6F7-FEB8-AE47BE393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9E219-D647-D8A0-3D9D-BDCA457F0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277C56-24A3-6A81-07B7-1F8585E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11A02-FA1B-2A86-5705-BCCEA0A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0BEB80-4446-1182-9159-0B7138BE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872BA-86A0-7EF9-C6AC-C1E7C9DE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E56380-338B-35B5-30E8-FCF92E32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C628F-FEC2-282F-1CB0-48DC82F6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DC9AE-D43A-2227-BEDE-6AE354CB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905F3E-D996-DA4F-AA3C-1EED5BC0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FE4CA-E027-A48F-A624-A9979CB0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B5433-5502-2F09-8989-768F18E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7B2FA-1CBA-E440-43EC-EECAB9A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5EE94-2B92-4969-4439-011A634D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BFBE5-2E8A-2ABA-9705-9B3E0374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B4D57-BBF0-FE70-B194-974C86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86ACB-590E-5618-E551-30A6799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E210E-7AA2-A359-E9E9-992A42BF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3E61B-BDBD-A1F0-A192-8CB5CEA2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16BD70-927F-01FA-981A-0BEFE5D0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47EBA-FBF0-8EC9-760C-F2717B3F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E5681-3D23-5B8E-DB72-F4910E2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2D317-6165-83D4-D267-199BE96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320E9-AE17-65B3-7CBD-C6E12F40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B1012-94E4-2590-7A6A-3FAD56B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66A76-FD22-8071-13C9-0C853708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F018-9D81-972C-7C09-B17B11E7E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820F-4E0D-4911-8FE0-8F967992F7E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44DEC-E523-AFAF-75C9-969656CF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A4599-F9CD-BB5A-F7C3-C0EDB124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8A3B-0480-468D-A1C5-BB5F1A821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3CE646-9C4A-7A6B-6241-572A37F0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2" y="290513"/>
            <a:ext cx="4357968" cy="29386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E54110-397E-7206-5348-C0E220D1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2" y="3503239"/>
            <a:ext cx="6838950" cy="2200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F2AEF5-290E-A6B8-451E-C4E5CBEE7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14" y="113874"/>
            <a:ext cx="5235668" cy="33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9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5A5F-6C77-8196-C176-9E506F7A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425E74-E722-CADF-D13E-52B019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6" y="221877"/>
            <a:ext cx="9496425" cy="236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CC020-A4E2-F1FC-4A0D-A0CB0028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8" y="2751324"/>
            <a:ext cx="9220200" cy="2771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906F73-C544-0D73-7218-4E5E39433EF5}"/>
              </a:ext>
            </a:extLst>
          </p:cNvPr>
          <p:cNvSpPr txBox="1"/>
          <p:nvPr/>
        </p:nvSpPr>
        <p:spPr>
          <a:xfrm>
            <a:off x="591671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舍进到最近的偶数。</a:t>
            </a:r>
          </a:p>
        </p:txBody>
      </p:sp>
    </p:spTree>
    <p:extLst>
      <p:ext uri="{BB962C8B-B14F-4D97-AF65-F5344CB8AC3E}">
        <p14:creationId xmlns:p14="http://schemas.microsoft.com/office/powerpoint/2010/main" val="484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89D2-F32E-DDB6-5CF1-127CA3E4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99E65B-42A5-E880-6DFF-64D4C4BD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0" y="342339"/>
            <a:ext cx="9124950" cy="3752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6CEF7-AA33-4E91-796B-41CDE68F5222}"/>
              </a:ext>
            </a:extLst>
          </p:cNvPr>
          <p:cNvSpPr txBox="1"/>
          <p:nvPr/>
        </p:nvSpPr>
        <p:spPr>
          <a:xfrm>
            <a:off x="466165" y="442856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浮点数不满足结合律。</a:t>
            </a:r>
          </a:p>
        </p:txBody>
      </p:sp>
    </p:spTree>
    <p:extLst>
      <p:ext uri="{BB962C8B-B14F-4D97-AF65-F5344CB8AC3E}">
        <p14:creationId xmlns:p14="http://schemas.microsoft.com/office/powerpoint/2010/main" val="264984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474C-A906-99A7-C4A5-FC702A89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2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B966-B55D-EE6B-122E-066155C3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6D71-1FCA-A46A-CA3F-BA99F21B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5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F396-BD6B-7FF3-E884-73A17802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11D4-011A-C076-4C77-8FF40AAE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9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0800D-9BD4-3DEB-C129-543C6E4C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59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2</cp:revision>
  <dcterms:created xsi:type="dcterms:W3CDTF">2024-12-26T01:50:06Z</dcterms:created>
  <dcterms:modified xsi:type="dcterms:W3CDTF">2024-12-26T03:52:46Z</dcterms:modified>
</cp:coreProperties>
</file>