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AD82F-3EFD-8E82-A606-B284436FD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BDC370-8810-DD52-0373-DCC2EC2D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A394EA-1AC5-CABA-E2CF-4E2802D1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FDF1-F0E3-4355-B252-6454CF0C97C7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14090-EF8A-BD26-7DB4-DB8C1098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25404-4E2E-55A1-690F-950C153C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AD81-3011-4216-A42E-F0A81EC7E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51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A5FB2-2EFA-A282-D8EB-26E08F0F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1A960F-F604-D335-0ED1-E5B11F80D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1E7C71-632B-713F-148B-926C7C3C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FDF1-F0E3-4355-B252-6454CF0C97C7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99A116-38A1-FE41-9810-4467D423B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46F50-213B-0533-22DD-F8ED33DA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AD81-3011-4216-A42E-F0A81EC7E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26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D99594-983E-4744-9B0D-46711C0D4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8C56A5-D577-F32C-69D4-CB9F37B75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61E83-0B99-9BD9-3CBA-1C31A6F4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FDF1-F0E3-4355-B252-6454CF0C97C7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54716-DE9B-0FB2-03A1-19D86389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59E939-818A-D36D-FD8D-AE40BE4A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AD81-3011-4216-A42E-F0A81EC7E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29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771A3-1303-7676-B2EB-5D3F9793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DDB94F-2D77-E248-6C29-6A87FED2B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831EC-38D3-DB4E-95FA-5B70622C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FDF1-F0E3-4355-B252-6454CF0C97C7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CA74D8-A896-CCFB-6368-2399ED2E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E1365-EB54-D9AE-5AD6-02741EA1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AD81-3011-4216-A42E-F0A81EC7E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91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04159-772C-A8E8-3B48-9F42285D1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BFB0C5-50CE-2176-A52D-8BE15BA76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4D57E-6E21-D959-40BC-E6A47B918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FDF1-F0E3-4355-B252-6454CF0C97C7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3FF23-64E6-01C5-8A49-8AFDAE86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24257-3F95-CD27-5FB7-6DFE3117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AD81-3011-4216-A42E-F0A81EC7E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69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60C0C-9754-B9B1-62A9-E656C6FB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C1AB9-33BF-3ED2-62DA-251B01BF1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C68A92-C826-847E-459E-2E62C9537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695CDE-9498-FFC6-9523-EFF59650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FDF1-F0E3-4355-B252-6454CF0C97C7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AAD270-08A5-DBD8-56F9-43F89A96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FCEBB1-98A1-1BD1-D455-E1510BBC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AD81-3011-4216-A42E-F0A81EC7E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79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C2761-B692-3925-F9C3-67C3EA3B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6F8275-6BA7-14BC-B0B4-6C0218EEE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A98FAA-EA51-4F2A-92F7-B6340C18C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E7CBE9-76F4-7A64-9B55-9023D66D8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C3F803-3615-C14D-781B-D6D9C4A79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6EF784-14FC-EDBD-0E11-4CC600E4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FDF1-F0E3-4355-B252-6454CF0C97C7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523622-295B-0405-B926-96FF0938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54E30C-0F0E-6A86-CE02-96B18B8E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AD81-3011-4216-A42E-F0A81EC7E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59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9D178-B9A6-2FE7-4B55-E01709FE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729E1E-F182-9505-B2B6-92FED2371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FDF1-F0E3-4355-B252-6454CF0C97C7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28CB98-0C6C-6108-6429-F83427E9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804502-9220-62D6-9887-90AA9569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AD81-3011-4216-A42E-F0A81EC7E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79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7E7FBF-658E-ACD9-8D52-1F896B87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FDF1-F0E3-4355-B252-6454CF0C97C7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27462C-851E-717D-9FD2-583E1E0D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B89F8F-7BB3-F835-7DE0-D928933F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AD81-3011-4216-A42E-F0A81EC7E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6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EB540-0055-2E39-F688-6380CBC9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D73A0-8121-9362-3E72-F9B049AE9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A29756-B0AD-764D-CE15-471309456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F966CF-8E0E-B88C-92B7-D656B5B6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FDF1-F0E3-4355-B252-6454CF0C97C7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09D75E-14C4-75A1-7640-23FF0AAC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4005D1-B168-1ADF-A4E7-590C3335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AD81-3011-4216-A42E-F0A81EC7E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83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1A4A9-03DB-7ECA-059D-A051DF18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94503A-B383-052D-E658-FC64D983D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3A7C33-D3D0-4C41-CD43-EA8AA0BC0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F3D974-955F-7EC8-FFBE-D0B085B9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6FDF1-F0E3-4355-B252-6454CF0C97C7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B487C1-9432-EBD0-966F-D5B1E5EF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8FC0DB-D2A3-E4A0-0174-CC0854EC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AD81-3011-4216-A42E-F0A81EC7E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71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4234A7-3D56-F2E5-418C-4A86A1D4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95F4DD-F826-B4E2-0340-5BBF7F10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7E736D-1C9A-BBE9-0555-F2336897E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FDF1-F0E3-4355-B252-6454CF0C97C7}" type="datetimeFigureOut">
              <a:rPr lang="zh-CN" altLang="en-US" smtClean="0"/>
              <a:t>2024/12/31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1E8EF-B250-1393-27F7-781483F0D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60E47-FAA0-9C6A-556D-FE975B452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EAD81-3011-4216-A42E-F0A81EC7ED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54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1A486ED-6B4D-BDDA-457B-D0C1F8811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2478" y="-233082"/>
            <a:ext cx="103295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9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63918-EAE7-6641-79E6-EBB4B3D4F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882EB9-4A30-8A05-3181-E54966D18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20" y="-116541"/>
            <a:ext cx="9931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7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8BFB8-E3B0-830F-06E4-5C4A72E0B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2A2A21E-4DA1-7260-7902-ACF28983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6" y="0"/>
            <a:ext cx="9457946" cy="622150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284EF14-1FDA-0330-3E0B-53686D37748C}"/>
              </a:ext>
            </a:extLst>
          </p:cNvPr>
          <p:cNvSpPr txBox="1"/>
          <p:nvPr/>
        </p:nvSpPr>
        <p:spPr>
          <a:xfrm>
            <a:off x="10067365" y="1730188"/>
            <a:ext cx="1730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并发，同一时间段进行，而不是同时。</a:t>
            </a:r>
          </a:p>
        </p:txBody>
      </p:sp>
    </p:spTree>
    <p:extLst>
      <p:ext uri="{BB962C8B-B14F-4D97-AF65-F5344CB8AC3E}">
        <p14:creationId xmlns:p14="http://schemas.microsoft.com/office/powerpoint/2010/main" val="118891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54AD2-E516-1442-65E4-91195A231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67EA0C-5B54-E6B9-1134-CE4A835F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96" y="322729"/>
            <a:ext cx="7712242" cy="528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8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E82FB-B3C1-3411-8299-2397B395A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B12CC04-B040-2AFB-CE18-333FA5CE1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557" y="0"/>
            <a:ext cx="8244649" cy="610496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9E3FB7C-44AB-E068-4A30-905B39BA4CDB}"/>
              </a:ext>
            </a:extLst>
          </p:cNvPr>
          <p:cNvSpPr txBox="1"/>
          <p:nvPr/>
        </p:nvSpPr>
        <p:spPr>
          <a:xfrm>
            <a:off x="8816920" y="107611"/>
            <a:ext cx="2465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子进程和父进程有同样的内存和代码，有两个返回值。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C8A766-6C4A-7F34-4BAB-B1A766A5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092" y="1242733"/>
            <a:ext cx="4131123" cy="20114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5DDC2B-BE22-B06D-3FBC-F31E43723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909" y="4231342"/>
            <a:ext cx="4793316" cy="165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7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26D37-2537-3DB0-B68D-0B4757955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2191B2-40AF-5E3A-26ED-01514968F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447675"/>
            <a:ext cx="9034463" cy="461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6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70EBC-BE73-5A92-0509-61F809107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B50310-E11E-4B8C-6123-11DD2DA66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663388"/>
            <a:ext cx="7610475" cy="3200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E6F37E-B878-2894-84AC-5E1002361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85" y="4108916"/>
            <a:ext cx="799147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4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89E2A-6117-183C-C401-AB84811D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B21F42-9989-4E2C-3D1D-1E9251A1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38" y="933450"/>
            <a:ext cx="79914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3CA9E-A634-BCE1-6E13-A9C7AB6A0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193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</Words>
  <Application>Microsoft Office PowerPoint</Application>
  <PresentationFormat>宽屏</PresentationFormat>
  <Paragraphs>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1</cp:revision>
  <dcterms:created xsi:type="dcterms:W3CDTF">2024-12-31T03:00:22Z</dcterms:created>
  <dcterms:modified xsi:type="dcterms:W3CDTF">2024-12-31T03:46:22Z</dcterms:modified>
</cp:coreProperties>
</file>