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47750-92BD-480F-7008-42B1182FA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AA070F-39C5-BD23-3E3D-65CE64CDD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FE117-8C62-E45F-04A1-5D63A6E0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13D9-925F-4118-9A36-0A9820ECBBA5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D873C-790A-BA45-FA96-AD8520EB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06CFB-299A-8CBC-2AE7-F14F5ADA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BD4A-64F5-4993-A88F-7A3D584D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4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2A487-DBC8-1429-9961-74C868C5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08031-F6E6-36EB-AEE3-DAA689E73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80AD1-0251-19A4-9BC9-6804EB78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13D9-925F-4118-9A36-0A9820ECBBA5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59DCB-4B98-FC3A-664B-ECC3BCEB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1FFCA-06D5-3F1A-9C51-A031D704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BD4A-64F5-4993-A88F-7A3D584D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7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054F3F-7594-FEF0-7BBF-67FDA0757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0ED730-464C-320F-C477-D213CB8C4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B95C97-361F-536E-1BDB-8911108D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13D9-925F-4118-9A36-0A9820ECBBA5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A8D0D-96EF-C0D2-656C-3FD3C9E1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66D0F-F241-E6F6-FEB5-89AB69EF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BD4A-64F5-4993-A88F-7A3D584D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5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B9B07-A4A9-CCE2-4326-768D0339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F79BE-825B-B8D2-2040-324013C3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5261E-E3E0-5844-1DC5-8CE576F6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13D9-925F-4118-9A36-0A9820ECBBA5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18FC4-7B25-3EAC-09F2-52B42C22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87FE8-6001-954B-D470-94BD40CC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BD4A-64F5-4993-A88F-7A3D584D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F6674-48C5-0E49-E922-516BC0C7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BCACC-C9E2-53D6-60CD-81579A53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36628-F44C-61C6-3A84-2C714C94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13D9-925F-4118-9A36-0A9820ECBBA5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34EC0-8747-BF7C-9365-E2498AF2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8C7F7-E9DE-1FB5-A8AC-6D2BAC3B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BD4A-64F5-4993-A88F-7A3D584D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544BB-6636-A3DA-027F-86C32A84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DC5F9-F5C0-0105-8689-4335B1651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8B2F5C-E106-AF6E-6586-59EBE03F9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0B892-7CFA-BA15-4106-76AD9EAC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13D9-925F-4118-9A36-0A9820ECBBA5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895D9-83CF-17C3-2768-1917BA08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CD841-2285-8D9A-DE99-9D4E9CC5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BD4A-64F5-4993-A88F-7A3D584D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2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B6BEE-7065-A841-A43F-5032B7FD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05079-A270-EC9C-A1FF-7AEE3324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E9DD2-98F0-C3E1-EE2C-C5088815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0D014E-F46A-465A-AB95-B3E7D57FB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24F964-3542-B749-CA01-2545764F8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A0EA28-B2A7-3519-557D-2D685695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13D9-925F-4118-9A36-0A9820ECBBA5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F62127-3B49-5A04-254D-A927D413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E44242-894F-B273-BD4F-BD294A31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BD4A-64F5-4993-A88F-7A3D584D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DD979-B5B2-D85D-1807-821D9287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57354D-2C5F-E369-0536-A65DF5D5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13D9-925F-4118-9A36-0A9820ECBBA5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7E02F2-AE4F-BCC8-5645-E2B6E92A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505C1D-934A-79BE-9B7C-1D97B009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BD4A-64F5-4993-A88F-7A3D584D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DDB064-68E8-7FF3-6F59-342787E0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13D9-925F-4118-9A36-0A9820ECBBA5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897699-41AE-C881-A4AE-D1557177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DA9BA2-A2EC-C067-0C58-4A6DC28F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BD4A-64F5-4993-A88F-7A3D584D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7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4295E-85F5-E265-1EF1-4BE38D0E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DBE1A-2288-DEC5-EC44-7C0A1609D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D83E5A-6E1A-DC47-FF79-CCBC89551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96CA66-6D12-06C4-7B5C-38DEB42B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13D9-925F-4118-9A36-0A9820ECBBA5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9024D-FCE4-95EC-FA68-055DE9EE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1DDB1-7F29-8703-7F83-3A1D3511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BD4A-64F5-4993-A88F-7A3D584D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62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2C79D-B246-9D17-69AE-35B565D0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6FABFD-8C04-C445-23BA-CEA9B6FFF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3B7D4-345C-9BF5-92BA-0E4233224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8E629-B527-D5EF-A22C-3F5351BB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13D9-925F-4118-9A36-0A9820ECBBA5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1D7181-87A2-8D75-B290-D2B6CB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A982C-7599-A4C5-1146-2C378549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BBD4A-64F5-4993-A88F-7A3D584D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5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3C2C89-CAF1-ADDD-755A-3709DFC2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9D7D0-0C28-5E33-BC41-D20ABAF07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9F3D8-EF2C-898B-D30B-AE6A00521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113D9-925F-4118-9A36-0A9820ECBBA5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62F8E-0DC0-3776-7B23-4B5F5248D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69865-6313-CDF4-3752-E0EA98659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BD4A-64F5-4993-A88F-7A3D584DB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2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F56F37-A19B-4F60-12C7-8BA7F0BE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5" y="111778"/>
            <a:ext cx="64770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0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6DCBD-EB43-05EA-C1D0-C35F5BEA9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84E226-D0A1-CE38-96DE-71DE9788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9" y="161084"/>
            <a:ext cx="9582150" cy="64103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C3252A-5803-7C01-55B4-1A9F6CA792E6}"/>
              </a:ext>
            </a:extLst>
          </p:cNvPr>
          <p:cNvSpPr txBox="1"/>
          <p:nvPr/>
        </p:nvSpPr>
        <p:spPr>
          <a:xfrm>
            <a:off x="10273553" y="2017059"/>
            <a:ext cx="118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单核流水线。</a:t>
            </a:r>
          </a:p>
        </p:txBody>
      </p:sp>
    </p:spTree>
    <p:extLst>
      <p:ext uri="{BB962C8B-B14F-4D97-AF65-F5344CB8AC3E}">
        <p14:creationId xmlns:p14="http://schemas.microsoft.com/office/powerpoint/2010/main" val="407337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676C2-E4A9-1535-83BD-62DEDD5A2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0FBC8C-F202-B7D2-40D0-28AC5C9B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4" y="103934"/>
            <a:ext cx="7924800" cy="62198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936F99-FD7B-8C20-38EE-ACB37C706D21}"/>
              </a:ext>
            </a:extLst>
          </p:cNvPr>
          <p:cNvSpPr txBox="1"/>
          <p:nvPr/>
        </p:nvSpPr>
        <p:spPr>
          <a:xfrm>
            <a:off x="8624046" y="519953"/>
            <a:ext cx="310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循环展开。</a:t>
            </a:r>
          </a:p>
        </p:txBody>
      </p:sp>
    </p:spTree>
    <p:extLst>
      <p:ext uri="{BB962C8B-B14F-4D97-AF65-F5344CB8AC3E}">
        <p14:creationId xmlns:p14="http://schemas.microsoft.com/office/powerpoint/2010/main" val="153183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B8838-9A3F-1DB2-5AC9-AA0E6D119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D11566-D480-D694-343C-E40F6A9A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3" y="469245"/>
            <a:ext cx="4933950" cy="1114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EEC497-C55B-F2D6-F23C-FC72DC5B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021" y="173691"/>
            <a:ext cx="5629275" cy="5219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CF5967-F472-FC90-3DC1-D3568C16E381}"/>
              </a:ext>
            </a:extLst>
          </p:cNvPr>
          <p:cNvSpPr txBox="1"/>
          <p:nvPr/>
        </p:nvSpPr>
        <p:spPr>
          <a:xfrm>
            <a:off x="968188" y="3935506"/>
            <a:ext cx="383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浮点数可能有问题。</a:t>
            </a:r>
          </a:p>
        </p:txBody>
      </p:sp>
    </p:spTree>
    <p:extLst>
      <p:ext uri="{BB962C8B-B14F-4D97-AF65-F5344CB8AC3E}">
        <p14:creationId xmlns:p14="http://schemas.microsoft.com/office/powerpoint/2010/main" val="328875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602D4-1D0A-DB9F-8E14-5F008CA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B9EBC5-5FA1-9766-9ACC-02E054AD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691683"/>
            <a:ext cx="5238750" cy="1476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7534A0-1D38-AD0B-1ACC-8817EBE8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67" y="691683"/>
            <a:ext cx="5648325" cy="1543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12D296-41E0-4936-C222-9AB3E4FF6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59" y="2802871"/>
            <a:ext cx="6490099" cy="344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5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AD3CE-BCFB-CAD0-6D11-878B921D9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3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B1CFD-A394-651B-CAAD-C2DA3F25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61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FE4B4-D2FA-D32E-42CB-64AA278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14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58306-6CDE-6239-D30C-C1BD43F1D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44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5D17-7C3B-289C-E5C9-F30B5A8DE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9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538B9-243A-8481-B1EE-E0304AF8D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775FD8-7F4E-001E-0EED-71C9F2F9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" y="359988"/>
            <a:ext cx="10363200" cy="42195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9EFCF9-118C-F2C7-F8CE-9D75A96AE24D}"/>
              </a:ext>
            </a:extLst>
          </p:cNvPr>
          <p:cNvSpPr txBox="1"/>
          <p:nvPr/>
        </p:nvSpPr>
        <p:spPr>
          <a:xfrm>
            <a:off x="591671" y="4930588"/>
            <a:ext cx="48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二维转</a:t>
            </a:r>
            <a:r>
              <a:rPr lang="en-US" altLang="zh-CN"/>
              <a:t>1</a:t>
            </a:r>
            <a:r>
              <a:rPr lang="zh-CN" altLang="en-US"/>
              <a:t>维。</a:t>
            </a:r>
          </a:p>
        </p:txBody>
      </p:sp>
    </p:spTree>
    <p:extLst>
      <p:ext uri="{BB962C8B-B14F-4D97-AF65-F5344CB8AC3E}">
        <p14:creationId xmlns:p14="http://schemas.microsoft.com/office/powerpoint/2010/main" val="220858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25BA-86CB-AA7B-1336-84622C94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7A691B-4578-CF54-44B0-9BF46E4D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1" y="309842"/>
            <a:ext cx="8277225" cy="54673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D17E1A-627F-A509-9176-1C2BE74C2A20}"/>
              </a:ext>
            </a:extLst>
          </p:cNvPr>
          <p:cNvSpPr txBox="1"/>
          <p:nvPr/>
        </p:nvSpPr>
        <p:spPr>
          <a:xfrm>
            <a:off x="9054353" y="1559859"/>
            <a:ext cx="15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乘法转</a:t>
            </a:r>
            <a:r>
              <a:rPr lang="en-US" altLang="zh-CN"/>
              <a:t>+</a:t>
            </a:r>
            <a:r>
              <a:rPr lang="zh-CN" altLang="en-US"/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253682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8AFC0-DC2B-1CA2-3BAF-F0B2B25C6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2B832B-E70F-6AA5-4A3F-06FE5233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19" y="681878"/>
            <a:ext cx="8467725" cy="34861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18F923-FCE3-54FE-E5CC-742F3565D48C}"/>
              </a:ext>
            </a:extLst>
          </p:cNvPr>
          <p:cNvSpPr txBox="1"/>
          <p:nvPr/>
        </p:nvSpPr>
        <p:spPr>
          <a:xfrm>
            <a:off x="1219200" y="4796118"/>
            <a:ext cx="463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考虑像素点之间的联系。尽量少用乘法。</a:t>
            </a:r>
          </a:p>
        </p:txBody>
      </p:sp>
    </p:spTree>
    <p:extLst>
      <p:ext uri="{BB962C8B-B14F-4D97-AF65-F5344CB8AC3E}">
        <p14:creationId xmlns:p14="http://schemas.microsoft.com/office/powerpoint/2010/main" val="138796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9686E-924A-E93D-882B-3828A3287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4D6A4B-2699-877E-5E05-12276D55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6" y="416018"/>
            <a:ext cx="5905500" cy="2619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14486D-BF95-8F5A-C1C0-B1F711BA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67" y="268101"/>
            <a:ext cx="4947788" cy="31608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D32321-2C78-A0F2-4327-D3EAEBB4A72A}"/>
              </a:ext>
            </a:extLst>
          </p:cNvPr>
          <p:cNvSpPr txBox="1"/>
          <p:nvPr/>
        </p:nvSpPr>
        <p:spPr>
          <a:xfrm>
            <a:off x="815788" y="6183166"/>
            <a:ext cx="75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每一次都会调用</a:t>
            </a:r>
            <a:r>
              <a:rPr lang="en-US" altLang="zh-CN"/>
              <a:t>strlen</a:t>
            </a:r>
            <a:r>
              <a:rPr lang="zh-CN" altLang="en-US"/>
              <a:t>计算</a:t>
            </a:r>
            <a:r>
              <a:rPr lang="en-US" altLang="zh-CN"/>
              <a:t>s</a:t>
            </a:r>
            <a:r>
              <a:rPr lang="zh-CN" altLang="en-US"/>
              <a:t>的长度。循环里面尽量减少函数的调用。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D1F93A-A056-3D08-C06D-870316005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383" y="2905825"/>
            <a:ext cx="64198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4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4D684-1FAB-9B1D-00D7-DD2154E4A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533E03-B4D8-12A2-06A5-8E466663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200025"/>
            <a:ext cx="6229350" cy="3105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60A3C9-E7F7-32D6-9F64-4B43930A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325531"/>
            <a:ext cx="4944783" cy="37085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46AD4B-1212-1543-775F-F48D5F885615}"/>
              </a:ext>
            </a:extLst>
          </p:cNvPr>
          <p:cNvSpPr txBox="1"/>
          <p:nvPr/>
        </p:nvSpPr>
        <p:spPr>
          <a:xfrm>
            <a:off x="1138518" y="4607859"/>
            <a:ext cx="1091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上一个循环，每一次都会从</a:t>
            </a:r>
            <a:r>
              <a:rPr lang="en-US" altLang="zh-CN"/>
              <a:t>bi</a:t>
            </a:r>
            <a:r>
              <a:rPr lang="zh-CN" altLang="en-US"/>
              <a:t>读数据再写入，引入后就会只是写入了 。</a:t>
            </a:r>
          </a:p>
        </p:txBody>
      </p:sp>
    </p:spTree>
    <p:extLst>
      <p:ext uri="{BB962C8B-B14F-4D97-AF65-F5344CB8AC3E}">
        <p14:creationId xmlns:p14="http://schemas.microsoft.com/office/powerpoint/2010/main" val="145456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55306-3BB0-9D83-FA29-93C2E444B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C9B514-CA42-065E-5E18-47A4A8D3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2" y="185176"/>
            <a:ext cx="9467850" cy="31527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092E763-B32C-1C77-C515-23A781175173}"/>
              </a:ext>
            </a:extLst>
          </p:cNvPr>
          <p:cNvSpPr txBox="1"/>
          <p:nvPr/>
        </p:nvSpPr>
        <p:spPr>
          <a:xfrm>
            <a:off x="367553" y="4303059"/>
            <a:ext cx="477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利用时钟周期来测试性能。一个时钟周期能处理多少元素。</a:t>
            </a:r>
          </a:p>
        </p:txBody>
      </p:sp>
    </p:spTree>
    <p:extLst>
      <p:ext uri="{BB962C8B-B14F-4D97-AF65-F5344CB8AC3E}">
        <p14:creationId xmlns:p14="http://schemas.microsoft.com/office/powerpoint/2010/main" val="270032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25D08-F501-A19F-5F68-F10D561EA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E57459-99B3-CE1D-96E6-9ADAA4CF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09" y="337016"/>
            <a:ext cx="7762875" cy="43910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A7F0693-7864-C299-19AF-DF309FF1E716}"/>
              </a:ext>
            </a:extLst>
          </p:cNvPr>
          <p:cNvSpPr txBox="1"/>
          <p:nvPr/>
        </p:nvSpPr>
        <p:spPr>
          <a:xfrm>
            <a:off x="851647" y="5423647"/>
            <a:ext cx="9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访问数组的时候，循环的时候，少调用，少嵌套。通常可以引入局部变量解决。</a:t>
            </a:r>
          </a:p>
        </p:txBody>
      </p:sp>
    </p:spTree>
    <p:extLst>
      <p:ext uri="{BB962C8B-B14F-4D97-AF65-F5344CB8AC3E}">
        <p14:creationId xmlns:p14="http://schemas.microsoft.com/office/powerpoint/2010/main" val="99345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6561A-31B8-0E1A-99C1-1D785614A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829EB6-D1F6-DE8C-7859-175A9D33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0" y="400890"/>
            <a:ext cx="7934325" cy="55721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BC82B5-C0F0-D1F2-8B2D-ED191706D2AA}"/>
              </a:ext>
            </a:extLst>
          </p:cNvPr>
          <p:cNvSpPr txBox="1"/>
          <p:nvPr/>
        </p:nvSpPr>
        <p:spPr>
          <a:xfrm>
            <a:off x="8480613" y="448269"/>
            <a:ext cx="334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基本思想将程序拆分重组。多线程处理</a:t>
            </a:r>
          </a:p>
        </p:txBody>
      </p:sp>
    </p:spTree>
    <p:extLst>
      <p:ext uri="{BB962C8B-B14F-4D97-AF65-F5344CB8AC3E}">
        <p14:creationId xmlns:p14="http://schemas.microsoft.com/office/powerpoint/2010/main" val="140304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123</Words>
  <Application>Microsoft Office PowerPoint</Application>
  <PresentationFormat>宽屏</PresentationFormat>
  <Paragraphs>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2024-12-29T12:44:46Z</dcterms:created>
  <dcterms:modified xsi:type="dcterms:W3CDTF">2024-12-29T14:00:42Z</dcterms:modified>
</cp:coreProperties>
</file>