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9D1CE-CCE2-23C1-DD9A-3CC650800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58E223-95E8-D53E-863A-E0958088E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1E636-7383-DAF6-A553-FE6281A2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884C8-33EA-3741-F3A8-C8DA67FA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2B8CB-F306-7777-41E6-A52C7B6B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4B328-70E0-FEFD-A0CB-F39AA246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9CFBA-6081-F490-8D86-9F80375F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0F138-698F-0291-43BE-FBE51BEA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7D367-5809-41FE-9972-6A433C0E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8E5C1-5468-8DD8-9E40-D79B2B4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7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82864A-0B92-70B7-3CA0-B02F17CCB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140DD-339A-50EE-4640-4B148255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E592D-AEE7-3C72-E676-C85892FF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49F04-09A3-0C6C-F604-049F1533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76A63-F80A-2A76-DF09-70A383AC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A7227-EFA3-5FD4-AC84-7C7DC04E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888C6-5CBD-AE76-30B9-C22D36F5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C3E62-D006-E9F0-42BE-87992452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C1339-6AF7-53EE-0088-63969815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4643A-F504-5344-27AA-0705A2C1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2331-4D40-84FD-2BF4-DC06ADA3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28220-672C-7655-74A9-8068E663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60DC-DBC5-6A54-F166-853892D1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995B7-3799-80DA-8FFE-B8E1D476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96EDD-9118-F135-5D1A-3051E707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4DC0-BE74-125F-313C-FEB19794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3333D-EEB6-1060-BB64-CE418A186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BDF2-8F0A-D687-AE37-EB4B3F07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0A0E9-8464-1FEB-C7B5-B4CEFBC1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26433-BD77-8394-5BF3-1EA37448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55DDC1-AF0F-6F98-E979-9CE5FBC4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44BA-E067-A0C7-BA74-D2BF474C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22D71-D382-C599-B05D-F2F3AE928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0A443-7E9F-1C9D-8AE9-9D191034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7B7E79-4547-2948-75DA-2333DCCD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D7756-806A-4D4D-A215-8DB1A6A9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B3BFA-DD47-7F34-27AB-8490C959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FAED18-0CC3-FB9B-8DBD-F1AA0BC3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89AF3-0616-D136-F58E-CD944105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3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1779E-3878-383A-A409-DEB13DB7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ECE1E-3F09-F842-A996-68BF64E0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5D4E17-1515-99E0-353C-EAB1C77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E5462F-1F1C-2CEE-58B9-9D094F2B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65B87-027F-A3C1-A842-BB50BF71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DE7330-0B9D-0A87-A3CC-D7A80931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A031-873C-5B8B-E207-A5DA61A8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95C8-D998-5CBF-5B4E-CBAACCC6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6A7C8-7FBE-D61A-BF1B-14734275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928865-7B3A-8F4E-6AF4-2D7AA8A38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2743F-0F43-1CF4-A038-8D113D97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CFA1E-6123-C947-21E3-8E6B92D7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A109B-99C5-23FC-E24D-7086C080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6819-4214-237E-0B77-8B484A31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E1F2F-3063-81B8-ADBE-E4F9CDB17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C8A73-CFE8-4406-33D0-49ED971D0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746C7-EDBC-7AA0-D808-1BDD8C93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CC3A1-BA74-554B-27E6-7BBC4015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2EC33-B302-EFD9-E2AB-C5DE2101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8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FF2C0-4E9F-C76E-E7A8-15BD41FB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8B9B53-D338-AD3A-72FC-C817073B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9C0C1-8B5A-4C17-1AC2-98BF0A9EF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2E27-4ECA-4871-87DB-07960DA103EC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29D56-4C73-6252-424E-DF49B6D40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2A675-B270-B582-85D0-4E9C803D1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C92A-3D49-4EFA-B7FE-3C255BF75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0D020C-AC54-0FAB-5D80-A62C8870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75" y="285750"/>
            <a:ext cx="93440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6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912B-2D2F-CAA9-7C2D-E69FFCAA4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57F8B9-0F76-B810-9593-4E5DBCA2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" y="162766"/>
            <a:ext cx="8362950" cy="4829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C8C54F-E23D-58CC-1201-17E9E281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16" y="4705070"/>
            <a:ext cx="84010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8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9F222-686D-4751-E24D-56A1EF1EF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74DA8D-099D-5998-08AF-187A455A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0" y="412937"/>
            <a:ext cx="7534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1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44CA-4E84-990C-AB28-C93053E1A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BFAB1-D300-9CD7-F930-B87D8BF9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90" y="475409"/>
            <a:ext cx="70961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8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560-D0A3-3306-AC15-329E8BDE6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654DAD-F7C2-B25D-8FE7-DD7BDD39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" y="200305"/>
            <a:ext cx="6696075" cy="2943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17F920-6554-D12F-E4E7-45F13432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2" y="3709989"/>
            <a:ext cx="7800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34D48-F03C-D371-EE80-69E2637D9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92D520-3F9D-9E3D-FC36-C2938A7A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411256"/>
            <a:ext cx="96012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F435-EB04-D995-8B54-0AD9C6EC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9CA747-318A-941C-4BCA-18C0333A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9" y="0"/>
            <a:ext cx="9499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8B2A-3B06-2D05-38D7-FAD7641D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463E9F-617E-E95C-6E15-2E35E4CC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9" y="0"/>
            <a:ext cx="8275748" cy="4809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2D3660-563C-F99F-A7B6-4EB3BC6B43AC}"/>
              </a:ext>
            </a:extLst>
          </p:cNvPr>
          <p:cNvSpPr txBox="1"/>
          <p:nvPr/>
        </p:nvSpPr>
        <p:spPr>
          <a:xfrm>
            <a:off x="923365" y="5316071"/>
            <a:ext cx="517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显式分配器，调用内存分配但是不自动释放。</a:t>
            </a:r>
            <a:endParaRPr lang="en-US" altLang="zh-CN"/>
          </a:p>
          <a:p>
            <a:r>
              <a:rPr lang="zh-CN" altLang="en-US"/>
              <a:t>隐式的自动释放。</a:t>
            </a:r>
          </a:p>
        </p:txBody>
      </p:sp>
    </p:spTree>
    <p:extLst>
      <p:ext uri="{BB962C8B-B14F-4D97-AF65-F5344CB8AC3E}">
        <p14:creationId xmlns:p14="http://schemas.microsoft.com/office/powerpoint/2010/main" val="16845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B0C8B-0523-B41D-401B-AED5E72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D9B39A-E928-5D62-B5FA-39205CB5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7" y="0"/>
            <a:ext cx="1101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8DDC8-D9CC-4B2C-3699-C54979201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1EC5F5-CA67-58B2-A078-A1D6291B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34" y="836799"/>
            <a:ext cx="7896225" cy="172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4FE1B4-BA51-C2A5-EB72-8F987825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7" y="2560824"/>
            <a:ext cx="71913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2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7A807-B30F-9865-9749-73A3DFA7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3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C235A-F50E-8D12-6011-0C7F3C83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8D5128-B864-751B-6995-E29FA736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9" y="94409"/>
            <a:ext cx="70008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A3274-D260-4FD1-76D4-7EC5EC140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876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D405-D7AC-C985-6D26-7F94EEE4B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43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7F88-D23E-6330-19F3-27536EE8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9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69AC-F5FF-3B4C-19E4-28B233C6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183B82-022F-CBCC-444F-CEE8AB90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6" y="593631"/>
            <a:ext cx="9010650" cy="541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4ABD3-9474-3AC2-206D-E672C095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14" y="3847540"/>
            <a:ext cx="73914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A8EA-4DDC-AEDE-6482-4E53F87F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F09BD5-4672-C6D6-ADED-758B06EE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1" y="80682"/>
            <a:ext cx="95726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7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472E1-454E-45BD-B053-6F03A3AD3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3E9104-FDD6-DA1D-BA98-28B1D920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0" y="381560"/>
            <a:ext cx="68865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AFEA5-9E67-2C7A-EDCC-0B6B5F56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EB22A0-9963-8364-96D5-0136D232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3" y="430025"/>
            <a:ext cx="8010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5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F904-BD0D-C784-717E-A1F6FBB94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886C35-CB2A-25DD-BE4A-54570AF3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08" y="667310"/>
            <a:ext cx="8772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BE5D7-7373-ED79-BC15-8FE26FA2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3A0C38-732C-B433-E7BE-F9484503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82" y="148197"/>
            <a:ext cx="9372600" cy="6238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F05B65-108F-B76C-FAD3-25F193757E43}"/>
              </a:ext>
            </a:extLst>
          </p:cNvPr>
          <p:cNvSpPr txBox="1"/>
          <p:nvPr/>
        </p:nvSpPr>
        <p:spPr>
          <a:xfrm>
            <a:off x="10049435" y="2133600"/>
            <a:ext cx="1156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方便程序员进行管理进程，看见的是连续的地址。</a:t>
            </a:r>
          </a:p>
        </p:txBody>
      </p:sp>
    </p:spTree>
    <p:extLst>
      <p:ext uri="{BB962C8B-B14F-4D97-AF65-F5344CB8AC3E}">
        <p14:creationId xmlns:p14="http://schemas.microsoft.com/office/powerpoint/2010/main" val="328826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FEDA6-5D97-16E3-73F5-71B35B1C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F74CF2-9BDC-676B-125B-61B14805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1" y="457200"/>
            <a:ext cx="838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</Words>
  <Application>Microsoft Office PowerPoint</Application>
  <PresentationFormat>宽屏</PresentationFormat>
  <Paragraphs>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2025-01-01T00:41:48Z</dcterms:created>
  <dcterms:modified xsi:type="dcterms:W3CDTF">2025-01-01T04:07:46Z</dcterms:modified>
</cp:coreProperties>
</file>