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942CD-A916-7A8A-CD9E-1DF576E5E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43BDC9-378F-9B63-6EE5-0C08DF140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FF72C3-4BD1-23C7-0462-3A0F34751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892-8FF9-48AF-8959-A1A4C18356EF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54514-4E06-F972-EB26-3896C5BA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9CAB4E-F96C-52A3-4F76-70E92771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C825-4B10-4115-BF64-5BAF44F20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57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B557C-120C-5DD5-EB32-EC025AA17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254104-A3E0-9B01-3333-765F255C4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44C44D-2A98-0DA7-7DF7-2BE2C36D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892-8FF9-48AF-8959-A1A4C18356EF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5440EB-8E23-0030-49C2-6D00BDBB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B0FC1-A244-9A1D-B797-709B7974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C825-4B10-4115-BF64-5BAF44F20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72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C98C78-684D-2815-61B6-7D0F0DEEE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708C5-D117-72D8-8B29-8FC8D46C6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EF4D3-DA81-B904-4C40-EBF28E23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892-8FF9-48AF-8959-A1A4C18356EF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49F90A-96E8-BD41-04B3-E25BF6FC1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4EFB59-8772-593F-8739-1FB69A1B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C825-4B10-4115-BF64-5BAF44F20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45E00-83B7-4515-603F-5CBD2BBC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9F34D1-8640-15F2-8345-09F05BFA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73AC5-D7BF-60DB-3C69-BE254B80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892-8FF9-48AF-8959-A1A4C18356EF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69350-E666-F9C6-5BF8-FECE5C9DB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E189C8-279E-A869-CB66-6A207151A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C825-4B10-4115-BF64-5BAF44F20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95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098431-6039-CE73-AE61-F1CF79EA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1A7E9FD-2B30-4EC2-64BC-1A1E36E57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C22EF0-D3C3-44E3-D89F-A7D2FEAA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892-8FF9-48AF-8959-A1A4C18356EF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775373-4843-8CFB-FCD4-7420615B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EEEBA3-B34C-A957-FCCB-4A43B962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C825-4B10-4115-BF64-5BAF44F20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068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C70DC-568D-6E6D-3308-E8B6D6EEF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B4D86-0AB7-66FF-24DE-089C60445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57A58B-E840-0D86-FD55-C992E487D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07276C-5A37-82C7-30AE-56714CC60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892-8FF9-48AF-8959-A1A4C18356EF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58D0EE-9BD5-13B1-3FEB-0E4A18DB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DA24BE-DCA1-503F-4F25-B9462C65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C825-4B10-4115-BF64-5BAF44F20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BD609-ACCD-E095-D41A-4F4E544D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246DE-D528-3758-240B-B5C229236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0A23CD-E8A8-258D-29D1-EE17F0760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CE4173-096B-6403-5C0A-339E74BFF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FC164-32AE-5FCC-6492-69B701785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C9D126-D2F8-552A-C0C0-D61FD91D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892-8FF9-48AF-8959-A1A4C18356EF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0D56EA-B0FD-0D6A-6CD4-198AFC92C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67A4BA-4FF5-E6F6-F45B-5AE411A13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C825-4B10-4115-BF64-5BAF44F20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38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9CBE5-6542-F9BE-46C0-D457E382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ECFEADD-69F9-0FE9-511D-C8E4788F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892-8FF9-48AF-8959-A1A4C18356EF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572756-866A-CB75-0C34-D6FD18324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9B5D89-6AAB-6541-4CF6-F6544C6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C825-4B10-4115-BF64-5BAF44F20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32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E7BEA02-F5EC-8988-74FA-046A0E18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892-8FF9-48AF-8959-A1A4C18356EF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086D94F-71F4-EAAA-6FFB-873AD4050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EA3371-C9CE-E260-9CEA-D8370C76F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C825-4B10-4115-BF64-5BAF44F20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82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94B93-EB89-3F4B-C5CC-1182554B9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A8EABF-CFA0-0D0C-38E7-36C6CE32D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083274-663F-202E-3BDF-2E6BBFBEF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B9C33-D6EB-BC4E-C05B-1AC2C711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892-8FF9-48AF-8959-A1A4C18356EF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FF0035-2A37-A16D-1080-C17622F6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754A63-D69D-417B-CC07-6C7A60B3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C825-4B10-4115-BF64-5BAF44F20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41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C990C-200A-DCCC-3623-52F662AA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BA981E-F2CD-63F0-9017-965ED9851F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4BFF85-5D00-B3D7-5F61-1620D9FD2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265D57-DF57-6C5D-4B47-DD693D021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AC892-8FF9-48AF-8959-A1A4C18356EF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586008-D404-5B3F-B9BF-B42DBF33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C9ADE6-6DBC-73F5-CBD5-CC77533B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EC825-4B10-4115-BF64-5BAF44F20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59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A0318E-1EF0-F977-146D-E8530C8D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319FB3-BDE6-A02B-2ED9-CF5C302C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59E40C-D3BF-2968-4D7F-6B9A5D3E5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AC892-8FF9-48AF-8959-A1A4C18356EF}" type="datetimeFigureOut">
              <a:rPr lang="zh-CN" altLang="en-US" smtClean="0"/>
              <a:t>2025/1/4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7EDB2E-7457-4DDC-C4CE-FBF622D94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00DB90-AE7A-0BCB-5A9A-50F45097C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EC825-4B10-4115-BF64-5BAF44F20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16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35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19D85-0E54-0B82-7D91-4B2DD4227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236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13857-FA51-D0F6-6FF9-20252E1FC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76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2F57D-607E-BEDA-60DF-B894DE5DB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88E7E0E-D83F-3400-2C30-9D7A39A0B52A}"/>
              </a:ext>
            </a:extLst>
          </p:cNvPr>
          <p:cNvSpPr txBox="1"/>
          <p:nvPr/>
        </p:nvSpPr>
        <p:spPr>
          <a:xfrm>
            <a:off x="457199" y="268959"/>
            <a:ext cx="10273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62626"/>
                </a:solidFill>
                <a:effectLst/>
                <a:latin typeface="Inter"/>
              </a:rPr>
              <a:t>一个进程工作的时候，分解为管理线程和多个工作进程，管理线程等工作线程都进行完了后，利用</a:t>
            </a:r>
            <a:r>
              <a:rPr lang="en-US" altLang="zh-CN" b="0" i="0">
                <a:solidFill>
                  <a:srgbClr val="262626"/>
                </a:solidFill>
                <a:effectLst/>
                <a:latin typeface="Inter"/>
              </a:rPr>
              <a:t>jion</a:t>
            </a:r>
            <a:r>
              <a:rPr lang="zh-CN" altLang="en-US" b="0" i="0">
                <a:solidFill>
                  <a:srgbClr val="262626"/>
                </a:solidFill>
                <a:effectLst/>
                <a:latin typeface="Inter"/>
              </a:rPr>
              <a:t>函数汇总，然后进行下一个阶段工作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F05FD99-D264-A732-9B47-4FBD5F938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915290"/>
            <a:ext cx="9544050" cy="54768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6DCAAD-BD88-D4A7-BCD1-27C378F51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15290"/>
            <a:ext cx="6334125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2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AE8B1-F2E7-7B96-43DE-505DF156B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0FFBDFF-78C9-FE76-FFF6-2F8CBCA90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64" y="0"/>
            <a:ext cx="9648825" cy="64674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0841067-8D48-F45E-9927-E722BEDFD857}"/>
              </a:ext>
            </a:extLst>
          </p:cNvPr>
          <p:cNvSpPr txBox="1"/>
          <p:nvPr/>
        </p:nvSpPr>
        <p:spPr>
          <a:xfrm>
            <a:off x="5459506" y="252312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62626"/>
                </a:solidFill>
                <a:effectLst/>
                <a:latin typeface="Inter"/>
              </a:rPr>
              <a:t>对于共享资源，其中一个线程访问，就线程访问，等结束后，为</a:t>
            </a:r>
            <a:r>
              <a:rPr lang="en-US" altLang="zh-CN" b="0" i="0">
                <a:solidFill>
                  <a:srgbClr val="262626"/>
                </a:solidFill>
                <a:effectLst/>
                <a:latin typeface="Inter"/>
              </a:rPr>
              <a:t>1</a:t>
            </a:r>
            <a:r>
              <a:rPr lang="zh-CN" altLang="en-US" b="0" i="0">
                <a:solidFill>
                  <a:srgbClr val="262626"/>
                </a:solidFill>
                <a:effectLst/>
                <a:latin typeface="Inter"/>
              </a:rPr>
              <a:t>，可以访问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BF7B41-9066-D2CE-6556-B5B8574BF99A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rgbClr val="262626"/>
                </a:solidFill>
                <a:effectLst/>
                <a:latin typeface="Inter"/>
              </a:rPr>
              <a:t>设置为</a:t>
            </a:r>
            <a:r>
              <a:rPr lang="en-US" altLang="zh-CN" b="0" i="0">
                <a:solidFill>
                  <a:srgbClr val="262626"/>
                </a:solidFill>
                <a:effectLst/>
                <a:latin typeface="Inter"/>
              </a:rPr>
              <a:t>0</a:t>
            </a:r>
            <a:r>
              <a:rPr lang="zh-CN" altLang="en-US" b="0" i="0">
                <a:solidFill>
                  <a:srgbClr val="262626"/>
                </a:solidFill>
                <a:effectLst/>
                <a:latin typeface="Inter"/>
              </a:rPr>
              <a:t>不允许别的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13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3DF8B-1669-F7F6-A9CF-920A0943D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6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19EF1-3A20-5A67-4D79-53BF2C460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143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D06FA-6CB8-BEB7-1378-119511D5E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672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B8C43-CF91-CBAC-D0C2-C51899700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72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0C157-19A9-B098-1631-CCC4E4EB2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639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4522-8893-0CA4-B35E-A80211A1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337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68</Words>
  <Application>Microsoft Office PowerPoint</Application>
  <PresentationFormat>宽屏</PresentationFormat>
  <Paragraphs>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Inter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2025-01-04T02:40:52Z</dcterms:created>
  <dcterms:modified xsi:type="dcterms:W3CDTF">2025-01-04T10:20:06Z</dcterms:modified>
</cp:coreProperties>
</file>