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8B4A2-D8D1-9252-49EE-5413DF797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006447-95E7-001C-EC5C-5A85ECD2B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3928A8-9FDD-04ED-887D-94EFEA81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F7C-59E1-4990-97DC-A5D293FB8DD1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ACC51F-C0C3-15EF-0353-EAFAA51E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68878-EB73-3648-5298-4816ED7A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F4E5-E1E3-4427-A103-18B1C66E2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06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C8F35-ACB1-957F-D22F-A10E2C3B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E0616E-F02E-6BAF-3087-5A5D4ECF9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8E5818-6BEE-B2FB-B717-C4F87B96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F7C-59E1-4990-97DC-A5D293FB8DD1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5EA78F-5172-5399-4A78-E4532B0B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2DB3FB-0F59-8013-9322-DD7EE201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F4E5-E1E3-4427-A103-18B1C66E2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47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D936F8-C3AC-FEA2-CD87-1781875EA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1A3A11-8352-8945-C0D6-B210710DC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A8854A-48F0-56F1-4C65-7BF33F54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F7C-59E1-4990-97DC-A5D293FB8DD1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84445-15BF-7555-51E8-F6F209188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4CA70A-F9F7-F7F7-8972-63387C5B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F4E5-E1E3-4427-A103-18B1C66E2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49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03154-F8DC-9575-F7BB-AAB8B9D8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34DC8-BB34-0C43-71A0-1673FB32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409E66-37A8-168D-0BD1-B69957B3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F7C-59E1-4990-97DC-A5D293FB8DD1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A2990-85B8-F3FB-D064-4B65E432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B80E64-30FA-DBA3-2850-4D77E194C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F4E5-E1E3-4427-A103-18B1C66E2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45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08CAE-E9B0-935E-B4C9-023CCB0D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84C507-043B-EE31-6E13-5CAA8EDE7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7CE95B-4026-4CD6-7810-5A9582FE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F7C-59E1-4990-97DC-A5D293FB8DD1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4A32B1-1D5C-5199-E73B-06D06B81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ED2F21-DC9B-1110-49D7-60CC5742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F4E5-E1E3-4427-A103-18B1C66E2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72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159D0-CC97-A696-6A04-7236D6E6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B98824-2E38-54A3-3956-D3BC216F4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FF2C21-27D0-8A4B-E0D2-C259824F0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BE86FF-078D-E4CB-D42B-73FD12F6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F7C-59E1-4990-97DC-A5D293FB8DD1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60133C-3914-B17A-A168-4CB711BA0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A08691-0D29-5C63-B3A0-18F2D9E0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F4E5-E1E3-4427-A103-18B1C66E2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7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1BC03-0E6D-F362-8E66-91DE94B9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775EF4-F284-A762-5C5B-9FF66BF6B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2023F4-01AC-A847-7EED-D38D39926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D89D16-B8B9-4110-4E43-8B9FDBFBF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36F567-700A-3CDA-91C1-BB133D913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E3C2A8-734A-AAA6-4A23-2239C32A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F7C-59E1-4990-97DC-A5D293FB8DD1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DB7D4B-02FA-D9C0-1577-EB579DF9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B4D430-ED08-CA69-4D41-7995D263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F4E5-E1E3-4427-A103-18B1C66E2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71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4470B-35B0-9E57-5358-98C4D9002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938A47-96C0-10C3-E46B-361C0470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F7C-59E1-4990-97DC-A5D293FB8DD1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FAA41D-999C-2D08-9023-370FB680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ACA393-11E3-64D3-288E-2E26E13A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F4E5-E1E3-4427-A103-18B1C66E2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CC6186-E160-A9E2-54B6-3C660401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F7C-59E1-4990-97DC-A5D293FB8DD1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E53E72-D0E8-B4C7-E480-F10C9EB6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ED7DD3-40AD-5600-9E33-30BC03279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F4E5-E1E3-4427-A103-18B1C66E2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6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3B149-ED4D-CB71-B663-49533DFE7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CA1F7D-2D36-208A-8359-DE6DE90A4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7ACCF9-903A-0F14-F35B-256B57E62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B3BAC-8A34-541E-1C8F-148B8EC39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F7C-59E1-4990-97DC-A5D293FB8DD1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67755F-EBEE-872B-B1F7-040A32AB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ECE185-C791-27D9-9E8A-2BE136F2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F4E5-E1E3-4427-A103-18B1C66E2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54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29D21-9BF3-B6D5-16FF-E5E754C79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0F1183-40CA-8F70-B4DF-5B7FE7A94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D669E1-DBC4-D601-A92F-2D4986704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0254A2-6675-5E64-4475-C0515B74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F7C-59E1-4990-97DC-A5D293FB8DD1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EFE0B1-E4DB-3BC4-354F-D4A73E24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99E845-54A7-F75C-575F-74FC338D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F4E5-E1E3-4427-A103-18B1C66E2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1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D80DF2-DF29-2106-02FC-3A1F99712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3AF7DA-27D4-D5B6-7234-4484AF2D5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E05A27-FAA5-958E-E1A1-9FC0AD9AC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5FF7C-59E1-4990-97DC-A5D293FB8DD1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393EBC-5D35-027B-E55D-76D5A37F7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2D304-FB1B-84EA-91D8-0CD64301D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F4E5-E1E3-4427-A103-18B1C66E2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10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DC01E9B-29E8-18BC-6041-B64796EE0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62" y="0"/>
            <a:ext cx="11087100" cy="48958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1D15B12-5CE4-7EB5-EF97-471D2967725E}"/>
              </a:ext>
            </a:extLst>
          </p:cNvPr>
          <p:cNvSpPr txBox="1"/>
          <p:nvPr/>
        </p:nvSpPr>
        <p:spPr>
          <a:xfrm>
            <a:off x="1030941" y="4876800"/>
            <a:ext cx="606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纹理描述环境光。</a:t>
            </a:r>
          </a:p>
        </p:txBody>
      </p:sp>
    </p:spTree>
    <p:extLst>
      <p:ext uri="{BB962C8B-B14F-4D97-AF65-F5344CB8AC3E}">
        <p14:creationId xmlns:p14="http://schemas.microsoft.com/office/powerpoint/2010/main" val="72030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67A86-69FB-A4AD-A929-7AEDE1085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290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1104A-D4BA-5975-1099-E0BFB749A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149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E2C26-40DE-4AD6-AA1E-817A72B30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26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CA07D-DD5E-94B4-2E1F-121433B3F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670A57C-C491-0834-C3B8-EF30E1646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85" y="80682"/>
            <a:ext cx="8111630" cy="52802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5B7C330-61AD-5D3A-78B3-0A5390DC5A8A}"/>
              </a:ext>
            </a:extLst>
          </p:cNvPr>
          <p:cNvSpPr txBox="1"/>
          <p:nvPr/>
        </p:nvSpPr>
        <p:spPr>
          <a:xfrm>
            <a:off x="932329" y="5418274"/>
            <a:ext cx="939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环境光用球记录。然后展开。</a:t>
            </a:r>
          </a:p>
        </p:txBody>
      </p:sp>
    </p:spTree>
    <p:extLst>
      <p:ext uri="{BB962C8B-B14F-4D97-AF65-F5344CB8AC3E}">
        <p14:creationId xmlns:p14="http://schemas.microsoft.com/office/powerpoint/2010/main" val="3545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7F05A-757A-DAF5-68CE-B40245605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ED5A09D-B2D9-3A0E-F521-5B4AF1C12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26" y="116542"/>
            <a:ext cx="6038610" cy="435684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7B9446C-BECD-8DBC-1BA7-B46A953F4BA9}"/>
              </a:ext>
            </a:extLst>
          </p:cNvPr>
          <p:cNvSpPr txBox="1"/>
          <p:nvPr/>
        </p:nvSpPr>
        <p:spPr>
          <a:xfrm>
            <a:off x="869576" y="5351929"/>
            <a:ext cx="325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环境光，记录在立方体中。</a:t>
            </a:r>
          </a:p>
        </p:txBody>
      </p:sp>
    </p:spTree>
    <p:extLst>
      <p:ext uri="{BB962C8B-B14F-4D97-AF65-F5344CB8AC3E}">
        <p14:creationId xmlns:p14="http://schemas.microsoft.com/office/powerpoint/2010/main" val="124130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785CB-4EFE-A192-477D-C4BA5428E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75DF0AF-FE88-3066-1A2B-FB79EA86F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97" y="233083"/>
            <a:ext cx="6360341" cy="430305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246ED4E-CE8A-91A2-BD34-9ADC6A22D134}"/>
              </a:ext>
            </a:extLst>
          </p:cNvPr>
          <p:cNvSpPr txBox="1"/>
          <p:nvPr/>
        </p:nvSpPr>
        <p:spPr>
          <a:xfrm>
            <a:off x="878541" y="5082988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纹理凹凸贴图。</a:t>
            </a:r>
          </a:p>
        </p:txBody>
      </p:sp>
    </p:spTree>
    <p:extLst>
      <p:ext uri="{BB962C8B-B14F-4D97-AF65-F5344CB8AC3E}">
        <p14:creationId xmlns:p14="http://schemas.microsoft.com/office/powerpoint/2010/main" val="246679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49706-D1D5-8A0D-0F66-F3F95165B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A8A13F-F948-CCD5-7586-2DAED8C80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541"/>
            <a:ext cx="7388887" cy="539675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CB72B98-8235-0912-69CB-AE05C74C97C8}"/>
              </a:ext>
            </a:extLst>
          </p:cNvPr>
          <p:cNvSpPr txBox="1"/>
          <p:nvPr/>
        </p:nvSpPr>
        <p:spPr>
          <a:xfrm>
            <a:off x="7754471" y="1335741"/>
            <a:ext cx="214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通过改变法线。</a:t>
            </a:r>
            <a:endParaRPr lang="en-US" altLang="zh-CN"/>
          </a:p>
          <a:p>
            <a:r>
              <a:rPr lang="zh-CN" altLang="en-US"/>
              <a:t>求切线再算法线。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441530-D27A-0A4F-2591-7350DDB4F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764" y="3568233"/>
            <a:ext cx="4433676" cy="255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56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CE8A9-C9E9-5E10-1048-409B0F14F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A17DFAE-676D-D4B1-C71A-3458C17ED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87" y="520793"/>
            <a:ext cx="7651937" cy="395677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B842AE8-B491-43FF-B45E-3794D6917249}"/>
              </a:ext>
            </a:extLst>
          </p:cNvPr>
          <p:cNvSpPr txBox="1"/>
          <p:nvPr/>
        </p:nvSpPr>
        <p:spPr>
          <a:xfrm>
            <a:off x="797859" y="4604575"/>
            <a:ext cx="308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三维的情况下。</a:t>
            </a:r>
          </a:p>
        </p:txBody>
      </p:sp>
    </p:spTree>
    <p:extLst>
      <p:ext uri="{BB962C8B-B14F-4D97-AF65-F5344CB8AC3E}">
        <p14:creationId xmlns:p14="http://schemas.microsoft.com/office/powerpoint/2010/main" val="408675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7D19D-E1CE-F38B-79C4-1A37DFECF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8FECF50-929F-918E-0018-478944961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88" y="306761"/>
            <a:ext cx="6118972" cy="360643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536057D-064A-90D0-D975-66C6C4D89193}"/>
              </a:ext>
            </a:extLst>
          </p:cNvPr>
          <p:cNvSpPr txBox="1"/>
          <p:nvPr/>
        </p:nvSpPr>
        <p:spPr>
          <a:xfrm>
            <a:off x="450197" y="4294094"/>
            <a:ext cx="615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实际上移动顶点。</a:t>
            </a:r>
          </a:p>
        </p:txBody>
      </p:sp>
    </p:spTree>
    <p:extLst>
      <p:ext uri="{BB962C8B-B14F-4D97-AF65-F5344CB8AC3E}">
        <p14:creationId xmlns:p14="http://schemas.microsoft.com/office/powerpoint/2010/main" val="256956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31099-22DB-B5A0-4AA4-4F7B98425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644A128-6AE6-410A-45E2-375DB8B6C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4" y="272863"/>
            <a:ext cx="7216985" cy="446946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1B2173A-239A-8C5A-14D3-28D7EE9A063C}"/>
              </a:ext>
            </a:extLst>
          </p:cNvPr>
          <p:cNvSpPr txBox="1"/>
          <p:nvPr/>
        </p:nvSpPr>
        <p:spPr>
          <a:xfrm>
            <a:off x="1156447" y="5558118"/>
            <a:ext cx="377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纹理记录阴影。</a:t>
            </a:r>
          </a:p>
        </p:txBody>
      </p:sp>
    </p:spTree>
    <p:extLst>
      <p:ext uri="{BB962C8B-B14F-4D97-AF65-F5344CB8AC3E}">
        <p14:creationId xmlns:p14="http://schemas.microsoft.com/office/powerpoint/2010/main" val="378673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6E13A-8FC5-F3AB-40AB-FEEFCBAAE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760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49</Words>
  <Application>Microsoft Office PowerPoint</Application>
  <PresentationFormat>宽屏</PresentationFormat>
  <Paragraphs>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t27148</dc:creator>
  <cp:lastModifiedBy>t27148</cp:lastModifiedBy>
  <cp:revision>1</cp:revision>
  <dcterms:created xsi:type="dcterms:W3CDTF">2025-01-05T09:22:40Z</dcterms:created>
  <dcterms:modified xsi:type="dcterms:W3CDTF">2025-01-05T13:40:00Z</dcterms:modified>
</cp:coreProperties>
</file>