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9F61C-A051-38EB-8F25-D6013987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C83841-1198-7D0E-69B8-B2D95B37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87E30-BFED-47B5-B909-9A0D2E41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36016-6405-072E-6046-A02DE013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B09A3-63E9-BB07-0634-56FD79E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3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A25A-0D74-12D7-DA36-319B54D8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1690D-2D1D-6CA1-65C6-2385E84CA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DD1B0-52EC-E529-9E66-CBCA905F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15160-6D2C-5834-5186-939B5C4C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D55A1-751C-5C14-3631-B9D674D9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7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665AB-FCD1-8864-7288-967C3C856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80F117-6131-F11F-1615-80265E663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B8B7E-BAF6-87CD-124E-4871376C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169CD-3F54-5667-8794-992FD165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4632A-D649-BDB2-F55D-7C9257D6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1E8CA-F2C5-1A87-8DCB-9E2183E7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6CEC3-F312-90C2-4054-6ACF8B1C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19574-8EF6-F9D1-23AE-FC412753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26137-61F9-DE3B-6F6D-6D12765D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739F4-A511-3000-CA5E-F4359DBF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3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11528-EDD9-D2E4-997B-8C6091C4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27B92-0628-3910-3BFA-012AEEEE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517CE-7122-56A7-8BC5-920A0ED1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50437-6544-E7EF-4333-AA9821E0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F0085-A1AB-F1A5-1234-48AD1C67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0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A1206-BE99-3353-C903-AE231191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2AA4A-0224-BDDA-5613-F9DD3D7D0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C8508-11E7-1E7C-BF9C-13F3CDAE9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1FE99-4293-F88A-F35C-D5C182A0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FD485-10A7-9083-940D-A5C7011A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8FC88-2CE1-8D8F-4AAE-54367889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C5E92-E29F-9837-1589-159F9E67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E09A4-6BD7-01C7-0D8E-3CDD65F9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658DE-1ADE-A5B3-1AF6-6A6A35AA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88C4AB-0557-E0F1-F1F8-6B75F4257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FE83C9-CCFE-724D-AE42-6B4978AAD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FD410-A29B-7AFF-3D08-71D663C8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81FC38-B427-F407-16B1-B7583CFE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07B3DA-BBFB-6A2B-43FE-A43CC627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6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2BC73-0B7F-3C51-6630-2121854C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419234-8D13-158D-420A-A9E542F8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86C0AD-3766-AFBB-63A4-086A4705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89D2C5-31C4-AF43-1543-28CEA6F5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1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59C547-1101-EC6E-6DB9-5BA70A8C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0FB194-7986-3D30-8C6C-B105F91F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FDA35-FC5B-3773-7D95-0BD12B2E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0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F91-6142-975C-AADA-4BC8F4A3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BAF51-D56E-51A7-63C4-6C49D77C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EF818-B06B-E01A-E2BA-237903AB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8B05C-1870-7C34-E8DB-22EE3D0D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684E3-F203-BF8E-4FA8-1C97E6EB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BB814-3B5E-9935-2A09-9D9424E9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F365D-776C-E5EF-A841-9065182D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44744B-2D81-1E61-0BD6-A94BA79C4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4D5C8-0E18-9406-BA1D-56673F64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FFABA-2AC5-230B-C20D-09A4EB38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B3A76-4267-CF5F-D82A-7AABE2F0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34D5A-7954-4D13-E9B2-6E4025EB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E27C3-38CC-9E77-422E-8668C849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78FBD-F093-BDC3-FAD7-F901437F6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F53CD-6B6B-A7A9-B0D6-EB7F7BE37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A71E-5546-4857-976E-65611FAC8B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A4ECC-BF22-F9DC-990E-E06D6EAB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AF514-2F90-5E5A-55F7-0ADAEB6EE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FC8A-484D-4B72-B9F1-088757E6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2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46EB-2916-820B-C3B0-584F84E51DC2}"/>
              </a:ext>
            </a:extLst>
          </p:cNvPr>
          <p:cNvSpPr txBox="1"/>
          <p:nvPr/>
        </p:nvSpPr>
        <p:spPr>
          <a:xfrm>
            <a:off x="2088776" y="636494"/>
            <a:ext cx="35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样条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941AB2-E86F-4267-124F-B3780912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3" y="251011"/>
            <a:ext cx="5105378" cy="40520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D13259-06D4-FBF8-F85E-823E04AF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21" y="114861"/>
            <a:ext cx="4360564" cy="43047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A8CE7E3-178D-B85E-914B-72A024515863}"/>
              </a:ext>
            </a:extLst>
          </p:cNvPr>
          <p:cNvSpPr txBox="1"/>
          <p:nvPr/>
        </p:nvSpPr>
        <p:spPr>
          <a:xfrm>
            <a:off x="1958190" y="5082988"/>
            <a:ext cx="467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把边和中间面的点连接起来。一次细分后增加奇异点个数为以前非四边形个数，但是以后不再增加</a:t>
            </a:r>
          </a:p>
        </p:txBody>
      </p:sp>
    </p:spTree>
    <p:extLst>
      <p:ext uri="{BB962C8B-B14F-4D97-AF65-F5344CB8AC3E}">
        <p14:creationId xmlns:p14="http://schemas.microsoft.com/office/powerpoint/2010/main" val="4150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1908D-2A5D-F13B-20D5-8FDF00A5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67CB93-B5D3-2FCE-3E3B-94EB481B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6" y="183776"/>
            <a:ext cx="7237765" cy="48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37F69-AB48-04A3-0D1A-0CDAB652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75A71D-EA06-C2A3-9FD9-DFD9BD8A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6" y="0"/>
            <a:ext cx="7169435" cy="441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10D3D8-1D3C-396B-9249-C5F7683C4378}"/>
              </a:ext>
            </a:extLst>
          </p:cNvPr>
          <p:cNvSpPr txBox="1"/>
          <p:nvPr/>
        </p:nvSpPr>
        <p:spPr>
          <a:xfrm>
            <a:off x="1013012" y="4805082"/>
            <a:ext cx="305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算光源和视线的深度，对比，相等能看见，不同看不见。</a:t>
            </a:r>
          </a:p>
        </p:txBody>
      </p:sp>
    </p:spTree>
    <p:extLst>
      <p:ext uri="{BB962C8B-B14F-4D97-AF65-F5344CB8AC3E}">
        <p14:creationId xmlns:p14="http://schemas.microsoft.com/office/powerpoint/2010/main" val="56877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D89E7-6623-4505-A536-3C2702848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963E4C-C140-1DA4-6E81-ADE9F92B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1" y="215153"/>
            <a:ext cx="6620814" cy="4182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743F64-58D6-9173-A9C0-A158C46DF46F}"/>
              </a:ext>
            </a:extLst>
          </p:cNvPr>
          <p:cNvSpPr txBox="1"/>
          <p:nvPr/>
        </p:nvSpPr>
        <p:spPr>
          <a:xfrm>
            <a:off x="421341" y="4984376"/>
            <a:ext cx="450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数值精度问题</a:t>
            </a:r>
          </a:p>
        </p:txBody>
      </p:sp>
    </p:spTree>
    <p:extLst>
      <p:ext uri="{BB962C8B-B14F-4D97-AF65-F5344CB8AC3E}">
        <p14:creationId xmlns:p14="http://schemas.microsoft.com/office/powerpoint/2010/main" val="17526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0A9DA-8070-39D0-5673-85DF1AD9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1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33B48-263C-5340-8DA4-A17784486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6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0D1DA-7DCE-7B38-6452-8D433E6C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6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2025-01-05T13:40:30Z</dcterms:created>
  <dcterms:modified xsi:type="dcterms:W3CDTF">2025-01-05T14:52:49Z</dcterms:modified>
</cp:coreProperties>
</file>