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812F-1E43-925E-792B-A9DDE314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A33A8-57E7-A390-838A-E74524CD6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36A09-3263-91A1-0A5B-7C0C9A77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A1658-4AE9-D72B-E278-891B3C9B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303CF-2941-1A22-BE19-FA82FB0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1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DC57-B884-B250-ABB6-231FEA31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51314-4B3F-BF90-7E97-E3E226FF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C872-7795-5E5B-9134-BD1F1427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1ED6E-2928-BECE-577F-3801449E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0F4A6-F501-5A15-01F0-8DBF11B4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41A95-98BE-AC19-3859-B2A5A652A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BD23B-83A9-5C84-6556-B1F7531F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492A2-0FA8-4E95-7C55-8136314D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987F-4E78-7365-A9D8-DED2429D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2ED1B-77AD-174B-08B1-6C9EC65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649C-DEA2-637D-2EBA-24A2AF8C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70189-742F-C645-09B5-CBF9AC72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AFEB-068C-68BE-FEE5-E3B1CB5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8018B-BFD6-B8B1-7A6F-AD61EBB5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10E0-810C-A83C-724F-E4C9846E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850A9-8D18-FE92-A385-B3F88738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CDB7F-70AC-E57B-614C-AECB4B05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B0A54-9899-0CBF-3515-43143632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F487F-CE14-4570-9FB6-8518A9C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E981A-F9FC-FD22-2AA7-8A64261E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9EB3-52B5-234F-97B4-9F8E2F5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DDF0B-63AF-FC21-76C9-7AF5ACE27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7661B-03D4-96AF-2C25-CCEDDD5D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A53D7-379E-294F-EC2F-D0D228E8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16CD4-9122-0788-BA6F-8B68AF47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CCC77-41E9-2F94-55C9-D3C589C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2FA5-1C8D-E682-4A8A-24F05E5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F49EF-188C-7169-6307-FDFE8525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206DA-3F8E-EF55-5124-130BD88ED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4043C6-814E-BF57-36A7-FA2077164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DA236-9FD6-31A0-884D-CA1BDAB9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2E66E-F3D8-4DDD-84F3-12F51DF5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73202-8C6C-5FD8-16A9-92113249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53134-BB44-2369-192A-41AE9989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729E-E9E5-3442-7CEF-549649E2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EEAAF-3BA5-4332-DE2C-914CB255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2C16F-1598-E8C2-C49D-BE61A82C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97B87-E949-7E23-D16A-DC508C1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6FC78-8A60-A256-4960-2A5E2C9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75F0A1-293C-24D5-583E-3C752BAB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25010-CBED-671A-7CDD-A26D139E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0C61-CE37-9C3F-2562-64487D3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2E828-D4A7-3508-F7CE-30056A94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F4E00-DD4C-3FB9-D080-824CB9898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7ECE4-E287-DE35-009E-9671FE6D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01CA-6B79-F864-4371-3136E09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41F06-AAB5-62E8-0888-769B6C72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5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E2B5-5CF9-CAE5-7BEA-D374D8F6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6A5F58-50CA-8A94-4934-B695FC547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757F5-8633-E88E-3DA2-AD429433B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82443-6FC8-F5C4-F980-94DEF75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5F64D-28B1-5F16-10B9-030DC7B6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00DB4-61B4-27B4-9A2F-D687B89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83B1D0-7A07-0490-D3A0-D0AAC3D0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711F9-A601-818E-A3AA-E767D8E1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F2B87-1140-5B06-4F7E-DFFF544FB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F9C4-EB7D-45EC-8BE6-BCF5D689B4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CAC56-ED86-C5E1-9060-E74B043D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38DAA-4522-E18F-2606-59C3C0DF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3B4C-3587-4DE1-A0CD-1B8929450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656068-1B34-1485-239B-153A8DAC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" y="0"/>
            <a:ext cx="5307791" cy="3030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61133-95B1-AAAB-BAD8-3B14214C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4" y="1"/>
            <a:ext cx="64361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2B25F-486E-C086-004B-0964C8DE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FA8C-F7A8-9B59-DA24-F2BE24FD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E9F38D-B172-FF84-3ECC-75B7064C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08"/>
            <a:ext cx="9000565" cy="4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847C-DD2E-D3F9-6441-5F7FD4C0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386BBE-47BA-E411-EC46-0E4836C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4" y="0"/>
            <a:ext cx="8375395" cy="54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6E96-987A-9A1B-E1E6-06F2A125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623D19-B9AF-7E9B-33E1-4B38F63C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2862"/>
            <a:ext cx="7610182" cy="46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0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71ABB-C07B-9175-A452-2ECFBD68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919A2-6FF6-8CE7-3ED6-76AC3EBB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1" y="0"/>
            <a:ext cx="9938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3828-53C5-C67A-FA06-CFD31E316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1EAB5-5A5C-8783-EA31-EFE3030F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8392"/>
            <a:ext cx="11344275" cy="4286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19A94F-1A4B-A04A-780A-C704DEF4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4186588"/>
            <a:ext cx="4760259" cy="2533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D2C91B-CB6A-F247-E2D5-3F862586D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922" y="4593866"/>
            <a:ext cx="4644278" cy="17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FD8C4-99D0-14BA-6C1D-13D3E91C0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2B9FB8-9249-4ADB-F7C4-36431194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009" y="342059"/>
            <a:ext cx="8039100" cy="2695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3706C1-BA4A-05E4-55DD-C7F6EF75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0" y="3429000"/>
            <a:ext cx="8391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017EB-200A-BAB3-AE1E-EC1CA02A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11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58A0F-0651-B707-00E0-4E7D1B77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89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2025-01-05T07:52:11Z</dcterms:created>
  <dcterms:modified xsi:type="dcterms:W3CDTF">2025-01-05T09:22:29Z</dcterms:modified>
</cp:coreProperties>
</file>